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6" r:id="rId23"/>
    <p:sldId id="279" r:id="rId24"/>
    <p:sldId id="280" r:id="rId25"/>
    <p:sldId id="281" r:id="rId26"/>
    <p:sldId id="276" r:id="rId27"/>
    <p:sldId id="282" r:id="rId28"/>
    <p:sldId id="288" r:id="rId29"/>
    <p:sldId id="283" r:id="rId30"/>
    <p:sldId id="284" r:id="rId31"/>
    <p:sldId id="285" r:id="rId32"/>
    <p:sldId id="289" r:id="rId33"/>
    <p:sldId id="290" r:id="rId34"/>
    <p:sldId id="291" r:id="rId35"/>
    <p:sldId id="292" r:id="rId36"/>
    <p:sldId id="277" r:id="rId3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54E79-63EA-40CF-A84C-65E0D135E720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2F802594-0975-4B9E-B5C8-69EF657BD9F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ZIGOT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6FD99246-8028-43B4-8564-B7AA1AA4F405}" type="parTrans" cxnId="{1F96DE87-904F-418C-9AF0-A890D8D92A42}">
      <dgm:prSet/>
      <dgm:spPr/>
      <dgm:t>
        <a:bodyPr/>
        <a:lstStyle/>
        <a:p>
          <a:endParaRPr lang="id-ID"/>
        </a:p>
      </dgm:t>
    </dgm:pt>
    <dgm:pt modelId="{2262CFFB-C59A-4601-872E-E214CA385A34}" type="sibTrans" cxnId="{1F96DE87-904F-418C-9AF0-A890D8D92A42}">
      <dgm:prSet/>
      <dgm:spPr/>
      <dgm:t>
        <a:bodyPr/>
        <a:lstStyle/>
        <a:p>
          <a:endParaRPr lang="id-ID"/>
        </a:p>
      </dgm:t>
    </dgm:pt>
    <dgm:pt modelId="{E5BF646C-A611-4AF7-AF80-6D0D2F8CB4B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Blastodisc </a:t>
          </a:r>
          <a:r>
            <a:rPr lang="id-ID" dirty="0" smtClean="0">
              <a:solidFill>
                <a:schemeClr val="tx1"/>
              </a:solidFill>
              <a:latin typeface="Britannic Bold" pitchFamily="34" charset="0"/>
              <a:sym typeface="Wingdings" pitchFamily="2" charset="2"/>
            </a:rPr>
            <a:t> tempat terjadi pembelahan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32E002FF-610C-4626-9E02-46C51317BA7F}" type="parTrans" cxnId="{8E93B2B5-7098-4B26-9492-50463DAB1E74}">
      <dgm:prSet/>
      <dgm:spPr/>
      <dgm:t>
        <a:bodyPr/>
        <a:lstStyle/>
        <a:p>
          <a:endParaRPr lang="id-ID"/>
        </a:p>
      </dgm:t>
    </dgm:pt>
    <dgm:pt modelId="{1E12EE41-47CA-431B-BFED-910C03D9B330}" type="sibTrans" cxnId="{8E93B2B5-7098-4B26-9492-50463DAB1E74}">
      <dgm:prSet/>
      <dgm:spPr/>
      <dgm:t>
        <a:bodyPr/>
        <a:lstStyle/>
        <a:p>
          <a:endParaRPr lang="id-ID"/>
        </a:p>
      </dgm:t>
    </dgm:pt>
    <dgm:pt modelId="{70E5D829-A30D-4332-AEF8-7A2AC2727323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PEMBELAHAN I (2 SEL)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81395E41-92D2-4A8A-9D57-0F128477FFAD}" type="parTrans" cxnId="{3F1465D5-DFB4-42C7-8E10-67A418EF1FF4}">
      <dgm:prSet/>
      <dgm:spPr/>
      <dgm:t>
        <a:bodyPr/>
        <a:lstStyle/>
        <a:p>
          <a:endParaRPr lang="id-ID"/>
        </a:p>
      </dgm:t>
    </dgm:pt>
    <dgm:pt modelId="{866285B6-F59E-44D4-8AF4-3028C8DD3785}" type="sibTrans" cxnId="{3F1465D5-DFB4-42C7-8E10-67A418EF1FF4}">
      <dgm:prSet/>
      <dgm:spPr/>
      <dgm:t>
        <a:bodyPr/>
        <a:lstStyle/>
        <a:p>
          <a:endParaRPr lang="id-ID"/>
        </a:p>
      </dgm:t>
    </dgm:pt>
    <dgm:pt modelId="{007EF6BD-3DD8-45E0-8CF2-593F1D46F2B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5 jam post fertilisasi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BDF4CD13-BFB6-42B0-BEF8-4464F6C1EC52}" type="parTrans" cxnId="{5B16E63F-2E79-4047-BB44-705957E11DE5}">
      <dgm:prSet/>
      <dgm:spPr/>
      <dgm:t>
        <a:bodyPr/>
        <a:lstStyle/>
        <a:p>
          <a:endParaRPr lang="id-ID"/>
        </a:p>
      </dgm:t>
    </dgm:pt>
    <dgm:pt modelId="{69CD5D8B-A10E-432D-A14E-D6C6961D0013}" type="sibTrans" cxnId="{5B16E63F-2E79-4047-BB44-705957E11DE5}">
      <dgm:prSet/>
      <dgm:spPr/>
      <dgm:t>
        <a:bodyPr/>
        <a:lstStyle/>
        <a:p>
          <a:endParaRPr lang="id-ID"/>
        </a:p>
      </dgm:t>
    </dgm:pt>
    <dgm:pt modelId="{F7FD2CEC-A268-4376-AD68-87EFAAA1C159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PEMBELAHAN II (4 SEL)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EDEA7802-5A2F-4E72-AE60-F510EDBEC244}" type="parTrans" cxnId="{A90A3C92-47F8-4A89-84F7-D6F57C68BED3}">
      <dgm:prSet/>
      <dgm:spPr/>
      <dgm:t>
        <a:bodyPr/>
        <a:lstStyle/>
        <a:p>
          <a:endParaRPr lang="id-ID"/>
        </a:p>
      </dgm:t>
    </dgm:pt>
    <dgm:pt modelId="{70E90438-49A6-4EE9-AF9B-B89C55ED8E2F}" type="sibTrans" cxnId="{A90A3C92-47F8-4A89-84F7-D6F57C68BED3}">
      <dgm:prSet/>
      <dgm:spPr/>
      <dgm:t>
        <a:bodyPr/>
        <a:lstStyle/>
        <a:p>
          <a:endParaRPr lang="id-ID"/>
        </a:p>
      </dgm:t>
    </dgm:pt>
    <dgm:pt modelId="{51C512DF-0052-4A53-80BE-5E769FDB23D3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20 menit post pembelahan I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DA0AB8D6-10EE-49A7-B909-C8541FBE8DF0}" type="parTrans" cxnId="{45E853A8-1752-4521-BF4B-0798DBD06062}">
      <dgm:prSet/>
      <dgm:spPr/>
      <dgm:t>
        <a:bodyPr/>
        <a:lstStyle/>
        <a:p>
          <a:endParaRPr lang="id-ID"/>
        </a:p>
      </dgm:t>
    </dgm:pt>
    <dgm:pt modelId="{E40B2990-C87E-4911-987F-7C7E00AE9886}" type="sibTrans" cxnId="{45E853A8-1752-4521-BF4B-0798DBD06062}">
      <dgm:prSet/>
      <dgm:spPr/>
      <dgm:t>
        <a:bodyPr/>
        <a:lstStyle/>
        <a:p>
          <a:endParaRPr lang="id-ID"/>
        </a:p>
      </dgm:t>
    </dgm:pt>
    <dgm:pt modelId="{D74AF7AD-BE37-49B7-9BDB-592987CEC422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Tegak lurus dg bidang pembelahan I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6FD7EFD5-12F9-42F8-85B9-1F7C4897438C}" type="parTrans" cxnId="{0C7A7617-A9DE-4B97-9E91-F60CE7578580}">
      <dgm:prSet/>
      <dgm:spPr/>
      <dgm:t>
        <a:bodyPr/>
        <a:lstStyle/>
        <a:p>
          <a:endParaRPr lang="id-ID"/>
        </a:p>
      </dgm:t>
    </dgm:pt>
    <dgm:pt modelId="{7CA8B380-0C25-4EB0-A3B1-0DC841110B62}" type="sibTrans" cxnId="{0C7A7617-A9DE-4B97-9E91-F60CE7578580}">
      <dgm:prSet/>
      <dgm:spPr/>
      <dgm:t>
        <a:bodyPr/>
        <a:lstStyle/>
        <a:p>
          <a:endParaRPr lang="id-ID"/>
        </a:p>
      </dgm:t>
    </dgm:pt>
    <dgm:pt modelId="{6CFD89CC-251E-4E9B-B950-FC79365317E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Lekukan kecil d tengah </a:t>
          </a:r>
          <a:r>
            <a:rPr lang="id-ID" dirty="0" smtClean="0">
              <a:solidFill>
                <a:schemeClr val="tx1"/>
              </a:solidFill>
              <a:latin typeface="Britannic Bold" pitchFamily="34" charset="0"/>
              <a:sym typeface="Wingdings" pitchFamily="2" charset="2"/>
            </a:rPr>
            <a:t> pembelahan meridional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1709E938-6BB2-413F-BCD4-4A15A4B2D401}" type="parTrans" cxnId="{9D3168AF-0406-42B1-92CF-5D824B979623}">
      <dgm:prSet/>
      <dgm:spPr/>
    </dgm:pt>
    <dgm:pt modelId="{DB67FDCE-729B-4366-B2F3-BC18DDF288A3}" type="sibTrans" cxnId="{9D3168AF-0406-42B1-92CF-5D824B979623}">
      <dgm:prSet/>
      <dgm:spPr/>
    </dgm:pt>
    <dgm:pt modelId="{AB5B3FF9-2A1F-4877-B85C-78614A194430}" type="pres">
      <dgm:prSet presAssocID="{E1E54E79-63EA-40CF-A84C-65E0D135E72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665D46-CFBC-4968-A9F0-892A6256B6EB}" type="pres">
      <dgm:prSet presAssocID="{E1E54E79-63EA-40CF-A84C-65E0D135E720}" presName="dummyMaxCanvas" presStyleCnt="0">
        <dgm:presLayoutVars/>
      </dgm:prSet>
      <dgm:spPr/>
    </dgm:pt>
    <dgm:pt modelId="{940033BE-AFB2-4358-A7A2-0BD30652737A}" type="pres">
      <dgm:prSet presAssocID="{E1E54E79-63EA-40CF-A84C-65E0D135E72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5D0087-F0E5-45F6-851A-0EB48188602B}" type="pres">
      <dgm:prSet presAssocID="{E1E54E79-63EA-40CF-A84C-65E0D135E72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9B2EDC-85AB-4472-90F2-40E363134EEE}" type="pres">
      <dgm:prSet presAssocID="{E1E54E79-63EA-40CF-A84C-65E0D135E720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B2E877-D9CD-4E9B-ACA7-A9CF565F9C97}" type="pres">
      <dgm:prSet presAssocID="{E1E54E79-63EA-40CF-A84C-65E0D135E72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EEADE-7907-4177-A788-02C10F4E0B4E}" type="pres">
      <dgm:prSet presAssocID="{E1E54E79-63EA-40CF-A84C-65E0D135E72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60756-27F9-4722-AEA2-C1CDCC66326B}" type="pres">
      <dgm:prSet presAssocID="{E1E54E79-63EA-40CF-A84C-65E0D135E72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3EE4A1B-30A3-4E56-91AA-4FD949D80F85}" type="pres">
      <dgm:prSet presAssocID="{E1E54E79-63EA-40CF-A84C-65E0D135E72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C458F1-E95A-42C0-81D9-8C86BCC71122}" type="pres">
      <dgm:prSet presAssocID="{E1E54E79-63EA-40CF-A84C-65E0D135E72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B42DC5A-AB5B-4797-B573-39C6B6479506}" type="presOf" srcId="{D74AF7AD-BE37-49B7-9BDB-592987CEC422}" destId="{63C458F1-E95A-42C0-81D9-8C86BCC71122}" srcOrd="1" destOrd="2" presId="urn:microsoft.com/office/officeart/2005/8/layout/vProcess5"/>
    <dgm:cxn modelId="{C433B76A-1CB4-4E51-8113-AA20FD044ED8}" type="presOf" srcId="{007EF6BD-3DD8-45E0-8CF2-593F1D46F2B2}" destId="{865D0087-F0E5-45F6-851A-0EB48188602B}" srcOrd="0" destOrd="1" presId="urn:microsoft.com/office/officeart/2005/8/layout/vProcess5"/>
    <dgm:cxn modelId="{A3723420-00F6-4298-8FD1-53E7A153DA3B}" type="presOf" srcId="{51C512DF-0052-4A53-80BE-5E769FDB23D3}" destId="{63C458F1-E95A-42C0-81D9-8C86BCC71122}" srcOrd="1" destOrd="1" presId="urn:microsoft.com/office/officeart/2005/8/layout/vProcess5"/>
    <dgm:cxn modelId="{45E853A8-1752-4521-BF4B-0798DBD06062}" srcId="{F7FD2CEC-A268-4376-AD68-87EFAAA1C159}" destId="{51C512DF-0052-4A53-80BE-5E769FDB23D3}" srcOrd="0" destOrd="0" parTransId="{DA0AB8D6-10EE-49A7-B909-C8541FBE8DF0}" sibTransId="{E40B2990-C87E-4911-987F-7C7E00AE9886}"/>
    <dgm:cxn modelId="{7D9E1DCB-02E4-406D-8B0E-C20F89BE8D30}" type="presOf" srcId="{2F802594-0975-4B9E-B5C8-69EF657BD9F2}" destId="{940033BE-AFB2-4358-A7A2-0BD30652737A}" srcOrd="0" destOrd="0" presId="urn:microsoft.com/office/officeart/2005/8/layout/vProcess5"/>
    <dgm:cxn modelId="{652D3436-7557-48EB-80D5-C8AC550136C0}" type="presOf" srcId="{D74AF7AD-BE37-49B7-9BDB-592987CEC422}" destId="{3D9B2EDC-85AB-4472-90F2-40E363134EEE}" srcOrd="0" destOrd="2" presId="urn:microsoft.com/office/officeart/2005/8/layout/vProcess5"/>
    <dgm:cxn modelId="{3F1465D5-DFB4-42C7-8E10-67A418EF1FF4}" srcId="{E1E54E79-63EA-40CF-A84C-65E0D135E720}" destId="{70E5D829-A30D-4332-AEF8-7A2AC2727323}" srcOrd="1" destOrd="0" parTransId="{81395E41-92D2-4A8A-9D57-0F128477FFAD}" sibTransId="{866285B6-F59E-44D4-8AF4-3028C8DD3785}"/>
    <dgm:cxn modelId="{D68CF32A-C980-47C5-B2A1-7C29EF7267D6}" type="presOf" srcId="{51C512DF-0052-4A53-80BE-5E769FDB23D3}" destId="{3D9B2EDC-85AB-4472-90F2-40E363134EEE}" srcOrd="0" destOrd="1" presId="urn:microsoft.com/office/officeart/2005/8/layout/vProcess5"/>
    <dgm:cxn modelId="{98CCD5B6-90C6-4DC1-A550-4D1E946EBFA4}" type="presOf" srcId="{E5BF646C-A611-4AF7-AF80-6D0D2F8CB4BD}" destId="{940033BE-AFB2-4358-A7A2-0BD30652737A}" srcOrd="0" destOrd="1" presId="urn:microsoft.com/office/officeart/2005/8/layout/vProcess5"/>
    <dgm:cxn modelId="{9160CB53-AF22-42A9-A951-C2D564510FAD}" type="presOf" srcId="{007EF6BD-3DD8-45E0-8CF2-593F1D46F2B2}" destId="{A3EE4A1B-30A3-4E56-91AA-4FD949D80F85}" srcOrd="1" destOrd="1" presId="urn:microsoft.com/office/officeart/2005/8/layout/vProcess5"/>
    <dgm:cxn modelId="{A96855A6-B4FA-4CD4-A5EE-EE71EB704778}" type="presOf" srcId="{E1E54E79-63EA-40CF-A84C-65E0D135E720}" destId="{AB5B3FF9-2A1F-4877-B85C-78614A194430}" srcOrd="0" destOrd="0" presId="urn:microsoft.com/office/officeart/2005/8/layout/vProcess5"/>
    <dgm:cxn modelId="{1F96DE87-904F-418C-9AF0-A890D8D92A42}" srcId="{E1E54E79-63EA-40CF-A84C-65E0D135E720}" destId="{2F802594-0975-4B9E-B5C8-69EF657BD9F2}" srcOrd="0" destOrd="0" parTransId="{6FD99246-8028-43B4-8564-B7AA1AA4F405}" sibTransId="{2262CFFB-C59A-4601-872E-E214CA385A34}"/>
    <dgm:cxn modelId="{9D3168AF-0406-42B1-92CF-5D824B979623}" srcId="{70E5D829-A30D-4332-AEF8-7A2AC2727323}" destId="{6CFD89CC-251E-4E9B-B950-FC79365317ED}" srcOrd="1" destOrd="0" parTransId="{1709E938-6BB2-413F-BCD4-4A15A4B2D401}" sibTransId="{DB67FDCE-729B-4366-B2F3-BC18DDF288A3}"/>
    <dgm:cxn modelId="{4A6C6C23-9B37-4BEE-A099-7F2DFD269430}" type="presOf" srcId="{F7FD2CEC-A268-4376-AD68-87EFAAA1C159}" destId="{3D9B2EDC-85AB-4472-90F2-40E363134EEE}" srcOrd="0" destOrd="0" presId="urn:microsoft.com/office/officeart/2005/8/layout/vProcess5"/>
    <dgm:cxn modelId="{328E8770-37D5-457F-9F7A-1FE02C0A7FA4}" type="presOf" srcId="{6CFD89CC-251E-4E9B-B950-FC79365317ED}" destId="{A3EE4A1B-30A3-4E56-91AA-4FD949D80F85}" srcOrd="1" destOrd="2" presId="urn:microsoft.com/office/officeart/2005/8/layout/vProcess5"/>
    <dgm:cxn modelId="{85A63291-0C2B-4C3A-BF44-7975EBF83880}" type="presOf" srcId="{866285B6-F59E-44D4-8AF4-3028C8DD3785}" destId="{97CEEADE-7907-4177-A788-02C10F4E0B4E}" srcOrd="0" destOrd="0" presId="urn:microsoft.com/office/officeart/2005/8/layout/vProcess5"/>
    <dgm:cxn modelId="{A90A3C92-47F8-4A89-84F7-D6F57C68BED3}" srcId="{E1E54E79-63EA-40CF-A84C-65E0D135E720}" destId="{F7FD2CEC-A268-4376-AD68-87EFAAA1C159}" srcOrd="2" destOrd="0" parTransId="{EDEA7802-5A2F-4E72-AE60-F510EDBEC244}" sibTransId="{70E90438-49A6-4EE9-AF9B-B89C55ED8E2F}"/>
    <dgm:cxn modelId="{B11A5373-C7FC-432D-97D4-8E62943B0CC7}" type="presOf" srcId="{E5BF646C-A611-4AF7-AF80-6D0D2F8CB4BD}" destId="{F0A60756-27F9-4722-AEA2-C1CDCC66326B}" srcOrd="1" destOrd="1" presId="urn:microsoft.com/office/officeart/2005/8/layout/vProcess5"/>
    <dgm:cxn modelId="{0C7A7617-A9DE-4B97-9E91-F60CE7578580}" srcId="{F7FD2CEC-A268-4376-AD68-87EFAAA1C159}" destId="{D74AF7AD-BE37-49B7-9BDB-592987CEC422}" srcOrd="1" destOrd="0" parTransId="{6FD7EFD5-12F9-42F8-85B9-1F7C4897438C}" sibTransId="{7CA8B380-0C25-4EB0-A3B1-0DC841110B62}"/>
    <dgm:cxn modelId="{3C59D1FC-7D5F-4DE2-AA64-AEEF8F40AC98}" type="presOf" srcId="{6CFD89CC-251E-4E9B-B950-FC79365317ED}" destId="{865D0087-F0E5-45F6-851A-0EB48188602B}" srcOrd="0" destOrd="2" presId="urn:microsoft.com/office/officeart/2005/8/layout/vProcess5"/>
    <dgm:cxn modelId="{4364309E-F31B-476E-9389-A9E75699E5F6}" type="presOf" srcId="{70E5D829-A30D-4332-AEF8-7A2AC2727323}" destId="{A3EE4A1B-30A3-4E56-91AA-4FD949D80F85}" srcOrd="1" destOrd="0" presId="urn:microsoft.com/office/officeart/2005/8/layout/vProcess5"/>
    <dgm:cxn modelId="{2985F7F6-D3AD-4001-A044-B4A123079D5A}" type="presOf" srcId="{F7FD2CEC-A268-4376-AD68-87EFAAA1C159}" destId="{63C458F1-E95A-42C0-81D9-8C86BCC71122}" srcOrd="1" destOrd="0" presId="urn:microsoft.com/office/officeart/2005/8/layout/vProcess5"/>
    <dgm:cxn modelId="{1CAA2D04-0D1A-4FA4-9A51-AFB0DB1406C7}" type="presOf" srcId="{70E5D829-A30D-4332-AEF8-7A2AC2727323}" destId="{865D0087-F0E5-45F6-851A-0EB48188602B}" srcOrd="0" destOrd="0" presId="urn:microsoft.com/office/officeart/2005/8/layout/vProcess5"/>
    <dgm:cxn modelId="{49C505E1-33B3-4849-A54E-FF9928B5564B}" type="presOf" srcId="{2262CFFB-C59A-4601-872E-E214CA385A34}" destId="{1FB2E877-D9CD-4E9B-ACA7-A9CF565F9C97}" srcOrd="0" destOrd="0" presId="urn:microsoft.com/office/officeart/2005/8/layout/vProcess5"/>
    <dgm:cxn modelId="{8E93B2B5-7098-4B26-9492-50463DAB1E74}" srcId="{2F802594-0975-4B9E-B5C8-69EF657BD9F2}" destId="{E5BF646C-A611-4AF7-AF80-6D0D2F8CB4BD}" srcOrd="0" destOrd="0" parTransId="{32E002FF-610C-4626-9E02-46C51317BA7F}" sibTransId="{1E12EE41-47CA-431B-BFED-910C03D9B330}"/>
    <dgm:cxn modelId="{5B16E63F-2E79-4047-BB44-705957E11DE5}" srcId="{70E5D829-A30D-4332-AEF8-7A2AC2727323}" destId="{007EF6BD-3DD8-45E0-8CF2-593F1D46F2B2}" srcOrd="0" destOrd="0" parTransId="{BDF4CD13-BFB6-42B0-BEF8-4464F6C1EC52}" sibTransId="{69CD5D8B-A10E-432D-A14E-D6C6961D0013}"/>
    <dgm:cxn modelId="{412407CD-A663-4C91-BE85-8AB92298E9BC}" type="presOf" srcId="{2F802594-0975-4B9E-B5C8-69EF657BD9F2}" destId="{F0A60756-27F9-4722-AEA2-C1CDCC66326B}" srcOrd="1" destOrd="0" presId="urn:microsoft.com/office/officeart/2005/8/layout/vProcess5"/>
    <dgm:cxn modelId="{1EE3E12B-85E4-4868-A506-5938FD510ED8}" type="presParOf" srcId="{AB5B3FF9-2A1F-4877-B85C-78614A194430}" destId="{91665D46-CFBC-4968-A9F0-892A6256B6EB}" srcOrd="0" destOrd="0" presId="urn:microsoft.com/office/officeart/2005/8/layout/vProcess5"/>
    <dgm:cxn modelId="{793B26B6-B764-48F1-90CC-D6CCCE4CE351}" type="presParOf" srcId="{AB5B3FF9-2A1F-4877-B85C-78614A194430}" destId="{940033BE-AFB2-4358-A7A2-0BD30652737A}" srcOrd="1" destOrd="0" presId="urn:microsoft.com/office/officeart/2005/8/layout/vProcess5"/>
    <dgm:cxn modelId="{03344014-9F43-49BF-8F66-5C960789178B}" type="presParOf" srcId="{AB5B3FF9-2A1F-4877-B85C-78614A194430}" destId="{865D0087-F0E5-45F6-851A-0EB48188602B}" srcOrd="2" destOrd="0" presId="urn:microsoft.com/office/officeart/2005/8/layout/vProcess5"/>
    <dgm:cxn modelId="{841406B8-4A26-4A39-8018-CD22295938AC}" type="presParOf" srcId="{AB5B3FF9-2A1F-4877-B85C-78614A194430}" destId="{3D9B2EDC-85AB-4472-90F2-40E363134EEE}" srcOrd="3" destOrd="0" presId="urn:microsoft.com/office/officeart/2005/8/layout/vProcess5"/>
    <dgm:cxn modelId="{64DB3646-0391-4DDF-A49B-7D1B02997E79}" type="presParOf" srcId="{AB5B3FF9-2A1F-4877-B85C-78614A194430}" destId="{1FB2E877-D9CD-4E9B-ACA7-A9CF565F9C97}" srcOrd="4" destOrd="0" presId="urn:microsoft.com/office/officeart/2005/8/layout/vProcess5"/>
    <dgm:cxn modelId="{079C5C0F-502C-454D-B0BF-F69AFF4AF75E}" type="presParOf" srcId="{AB5B3FF9-2A1F-4877-B85C-78614A194430}" destId="{97CEEADE-7907-4177-A788-02C10F4E0B4E}" srcOrd="5" destOrd="0" presId="urn:microsoft.com/office/officeart/2005/8/layout/vProcess5"/>
    <dgm:cxn modelId="{1B3324FA-75F9-4E4C-8710-4FAE4F8D1721}" type="presParOf" srcId="{AB5B3FF9-2A1F-4877-B85C-78614A194430}" destId="{F0A60756-27F9-4722-AEA2-C1CDCC66326B}" srcOrd="6" destOrd="0" presId="urn:microsoft.com/office/officeart/2005/8/layout/vProcess5"/>
    <dgm:cxn modelId="{3184F727-0624-478B-B4D8-7204E9FA2807}" type="presParOf" srcId="{AB5B3FF9-2A1F-4877-B85C-78614A194430}" destId="{A3EE4A1B-30A3-4E56-91AA-4FD949D80F85}" srcOrd="7" destOrd="0" presId="urn:microsoft.com/office/officeart/2005/8/layout/vProcess5"/>
    <dgm:cxn modelId="{C5E68FC6-80F1-456A-A562-B70D2F817447}" type="presParOf" srcId="{AB5B3FF9-2A1F-4877-B85C-78614A194430}" destId="{63C458F1-E95A-42C0-81D9-8C86BCC71122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BFEFD-6A6D-4415-9621-AA59C71B3181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1F1F3DF-8D2A-4E29-A545-C32B8196FAFA}">
      <dgm:prSet phldrT="[Text]"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PEMBELAHAN III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335AF208-39EE-48DC-AF42-C1F49A3B8402}" type="parTrans" cxnId="{EF11289D-8EA4-4122-B339-60B8C75F0744}">
      <dgm:prSet/>
      <dgm:spPr/>
      <dgm:t>
        <a:bodyPr/>
        <a:lstStyle/>
        <a:p>
          <a:endParaRPr lang="id-ID"/>
        </a:p>
      </dgm:t>
    </dgm:pt>
    <dgm:pt modelId="{9CFC7C67-5C0E-46BB-BE34-02AE26A6314C}" type="sibTrans" cxnId="{EF11289D-8EA4-4122-B339-60B8C75F0744}">
      <dgm:prSet/>
      <dgm:spPr/>
      <dgm:t>
        <a:bodyPr/>
        <a:lstStyle/>
        <a:p>
          <a:endParaRPr lang="id-ID"/>
        </a:p>
      </dgm:t>
    </dgm:pt>
    <dgm:pt modelId="{4B24FA74-4F85-4230-AF00-FF6114FD3253}">
      <dgm:prSet phldrT="[Text]"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PEMBELAHAN IV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0D98587F-E587-422A-B5DE-4085C3504708}" type="parTrans" cxnId="{73DDF87F-039D-429B-BFBD-934E85FE548C}">
      <dgm:prSet/>
      <dgm:spPr/>
      <dgm:t>
        <a:bodyPr/>
        <a:lstStyle/>
        <a:p>
          <a:endParaRPr lang="id-ID"/>
        </a:p>
      </dgm:t>
    </dgm:pt>
    <dgm:pt modelId="{0E488A6F-5147-44BA-BFF3-2A72A07AA4BB}" type="sibTrans" cxnId="{73DDF87F-039D-429B-BFBD-934E85FE548C}">
      <dgm:prSet/>
      <dgm:spPr/>
      <dgm:t>
        <a:bodyPr/>
        <a:lstStyle/>
        <a:p>
          <a:endParaRPr lang="id-ID"/>
        </a:p>
      </dgm:t>
    </dgm:pt>
    <dgm:pt modelId="{E2CA4534-D1EA-430A-BF1F-D40A221CD0AB}">
      <dgm:prSet phldrT="[Text]"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PEMBELAHAN V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CFD14F65-B4B2-4C43-97DA-391FE4E851F4}" type="parTrans" cxnId="{4C41FE2C-64B0-47CF-BE40-94EBD339F48B}">
      <dgm:prSet/>
      <dgm:spPr/>
      <dgm:t>
        <a:bodyPr/>
        <a:lstStyle/>
        <a:p>
          <a:endParaRPr lang="id-ID"/>
        </a:p>
      </dgm:t>
    </dgm:pt>
    <dgm:pt modelId="{03473D20-4D8E-4D69-9C26-DEF1424BE046}" type="sibTrans" cxnId="{4C41FE2C-64B0-47CF-BE40-94EBD339F48B}">
      <dgm:prSet/>
      <dgm:spPr/>
      <dgm:t>
        <a:bodyPr/>
        <a:lstStyle/>
        <a:p>
          <a:endParaRPr lang="id-ID"/>
        </a:p>
      </dgm:t>
    </dgm:pt>
    <dgm:pt modelId="{933C3D2B-2D5B-40F6-AD69-F9392EFB0125}">
      <dgm:prSet phldrT="[Text]"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Simultan sejajar pembelahan I, tegak lurus dgn pembelahan II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AD977815-3F02-4DF4-A76E-DF352E70BD58}" type="parTrans" cxnId="{B56EFD92-700A-4C36-AFB7-1D086DDF875F}">
      <dgm:prSet/>
      <dgm:spPr/>
    </dgm:pt>
    <dgm:pt modelId="{FD8FFCDD-6BC3-47B8-980B-0C3B3930120D}" type="sibTrans" cxnId="{B56EFD92-700A-4C36-AFB7-1D086DDF875F}">
      <dgm:prSet/>
      <dgm:spPr/>
      <dgm:t>
        <a:bodyPr/>
        <a:lstStyle/>
        <a:p>
          <a:endParaRPr lang="id-ID"/>
        </a:p>
      </dgm:t>
    </dgm:pt>
    <dgm:pt modelId="{1F39D6DA-2C0D-477F-8CAF-B512813784D3}">
      <dgm:prSet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Simultan sejajar dgn bidang pembelahan II, tegak lurus dg bidang pembelahan I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BDAFB9F6-5E09-4170-A94C-2863FC6F19C4}" type="parTrans" cxnId="{A1CE9198-7D35-4A4A-AFCE-A0C36D4D9044}">
      <dgm:prSet/>
      <dgm:spPr/>
    </dgm:pt>
    <dgm:pt modelId="{B216462D-E50E-4AA3-A9BF-4E3D213698EC}" type="sibTrans" cxnId="{A1CE9198-7D35-4A4A-AFCE-A0C36D4D9044}">
      <dgm:prSet/>
      <dgm:spPr/>
    </dgm:pt>
    <dgm:pt modelId="{4EE1D258-DE62-4719-994D-69A33F6D713A}">
      <dgm:prSet/>
      <dgm:spPr/>
      <dgm:t>
        <a:bodyPr/>
        <a:lstStyle/>
        <a:p>
          <a:r>
            <a:rPr lang="id-ID" b="0" dirty="0" smtClean="0">
              <a:solidFill>
                <a:schemeClr val="tx1"/>
              </a:solidFill>
              <a:latin typeface="Britannic Bold" pitchFamily="34" charset="0"/>
            </a:rPr>
            <a:t>ARAH MELINGKAR</a:t>
          </a:r>
          <a:endParaRPr lang="id-ID" b="0" dirty="0">
            <a:solidFill>
              <a:schemeClr val="tx1"/>
            </a:solidFill>
            <a:latin typeface="Britannic Bold" pitchFamily="34" charset="0"/>
          </a:endParaRPr>
        </a:p>
      </dgm:t>
    </dgm:pt>
    <dgm:pt modelId="{CEEBB1A2-48D5-4213-83CB-6CBD2CBCDA07}" type="parTrans" cxnId="{8CA13217-113E-439E-9107-63B28D32C55F}">
      <dgm:prSet/>
      <dgm:spPr/>
    </dgm:pt>
    <dgm:pt modelId="{825E4D3F-B711-4A35-9B2B-38CCE768AE79}" type="sibTrans" cxnId="{8CA13217-113E-439E-9107-63B28D32C55F}">
      <dgm:prSet/>
      <dgm:spPr/>
    </dgm:pt>
    <dgm:pt modelId="{5311799F-4AA1-4815-9F21-5AA2FB0EE490}" type="pres">
      <dgm:prSet presAssocID="{D05BFEFD-6A6D-4415-9621-AA59C71B31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3A46BC-AB1C-49B3-9553-1B2819898DF8}" type="pres">
      <dgm:prSet presAssocID="{D05BFEFD-6A6D-4415-9621-AA59C71B3181}" presName="dummyMaxCanvas" presStyleCnt="0">
        <dgm:presLayoutVars/>
      </dgm:prSet>
      <dgm:spPr/>
    </dgm:pt>
    <dgm:pt modelId="{3BD34DD7-799F-4A18-8719-F2B956FF260F}" type="pres">
      <dgm:prSet presAssocID="{D05BFEFD-6A6D-4415-9621-AA59C71B318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FB57730-4A44-4ACF-A75C-F88E3E9345EF}" type="pres">
      <dgm:prSet presAssocID="{D05BFEFD-6A6D-4415-9621-AA59C71B318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F7EA3A-33C0-4648-B887-AD6B25FBCC6F}" type="pres">
      <dgm:prSet presAssocID="{D05BFEFD-6A6D-4415-9621-AA59C71B318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D404A-1E63-474F-A2B4-93DCBAC64A66}" type="pres">
      <dgm:prSet presAssocID="{D05BFEFD-6A6D-4415-9621-AA59C71B318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DC11FE-EA44-46DF-A9FB-EA3CAC0B2610}" type="pres">
      <dgm:prSet presAssocID="{D05BFEFD-6A6D-4415-9621-AA59C71B318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D66A68-28F2-4375-92A0-DC639FCE1946}" type="pres">
      <dgm:prSet presAssocID="{D05BFEFD-6A6D-4415-9621-AA59C71B31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34C8E1-B988-4010-9EC2-52F2ECE3DBEB}" type="pres">
      <dgm:prSet presAssocID="{D05BFEFD-6A6D-4415-9621-AA59C71B31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727D14E-C2FD-4FAC-A41B-816A4A2F0BC3}" type="pres">
      <dgm:prSet presAssocID="{D05BFEFD-6A6D-4415-9621-AA59C71B31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812EB-DCD5-4CD9-A86A-C2CA227FA079}" type="presOf" srcId="{E2CA4534-D1EA-430A-BF1F-D40A221CD0AB}" destId="{17F7EA3A-33C0-4648-B887-AD6B25FBCC6F}" srcOrd="0" destOrd="0" presId="urn:microsoft.com/office/officeart/2005/8/layout/vProcess5"/>
    <dgm:cxn modelId="{8CA13217-113E-439E-9107-63B28D32C55F}" srcId="{E2CA4534-D1EA-430A-BF1F-D40A221CD0AB}" destId="{4EE1D258-DE62-4719-994D-69A33F6D713A}" srcOrd="0" destOrd="0" parTransId="{CEEBB1A2-48D5-4213-83CB-6CBD2CBCDA07}" sibTransId="{825E4D3F-B711-4A35-9B2B-38CCE768AE79}"/>
    <dgm:cxn modelId="{84BEADF5-2F99-4FA6-AD7D-C1D55FA2A653}" type="presOf" srcId="{4EE1D258-DE62-4719-994D-69A33F6D713A}" destId="{17F7EA3A-33C0-4648-B887-AD6B25FBCC6F}" srcOrd="0" destOrd="1" presId="urn:microsoft.com/office/officeart/2005/8/layout/vProcess5"/>
    <dgm:cxn modelId="{5FC980BC-2547-4A6E-8C78-877677799F9C}" type="presOf" srcId="{81F1F3DF-8D2A-4E29-A545-C32B8196FAFA}" destId="{3BD34DD7-799F-4A18-8719-F2B956FF260F}" srcOrd="0" destOrd="0" presId="urn:microsoft.com/office/officeart/2005/8/layout/vProcess5"/>
    <dgm:cxn modelId="{0385463F-010A-4F75-980E-C01247B05CFF}" type="presOf" srcId="{4EE1D258-DE62-4719-994D-69A33F6D713A}" destId="{1727D14E-C2FD-4FAC-A41B-816A4A2F0BC3}" srcOrd="1" destOrd="1" presId="urn:microsoft.com/office/officeart/2005/8/layout/vProcess5"/>
    <dgm:cxn modelId="{3EA8F25B-800A-4B4D-B71F-CDECDAE47893}" type="presOf" srcId="{D05BFEFD-6A6D-4415-9621-AA59C71B3181}" destId="{5311799F-4AA1-4815-9F21-5AA2FB0EE490}" srcOrd="0" destOrd="0" presId="urn:microsoft.com/office/officeart/2005/8/layout/vProcess5"/>
    <dgm:cxn modelId="{B56EFD92-700A-4C36-AFB7-1D086DDF875F}" srcId="{81F1F3DF-8D2A-4E29-A545-C32B8196FAFA}" destId="{933C3D2B-2D5B-40F6-AD69-F9392EFB0125}" srcOrd="0" destOrd="0" parTransId="{AD977815-3F02-4DF4-A76E-DF352E70BD58}" sibTransId="{FD8FFCDD-6BC3-47B8-980B-0C3B3930120D}"/>
    <dgm:cxn modelId="{060F7801-FF82-4F13-9A10-3513E26BED43}" type="presOf" srcId="{81F1F3DF-8D2A-4E29-A545-C32B8196FAFA}" destId="{67D66A68-28F2-4375-92A0-DC639FCE1946}" srcOrd="1" destOrd="0" presId="urn:microsoft.com/office/officeart/2005/8/layout/vProcess5"/>
    <dgm:cxn modelId="{4C41FE2C-64B0-47CF-BE40-94EBD339F48B}" srcId="{D05BFEFD-6A6D-4415-9621-AA59C71B3181}" destId="{E2CA4534-D1EA-430A-BF1F-D40A221CD0AB}" srcOrd="2" destOrd="0" parTransId="{CFD14F65-B4B2-4C43-97DA-391FE4E851F4}" sibTransId="{03473D20-4D8E-4D69-9C26-DEF1424BE046}"/>
    <dgm:cxn modelId="{127A48A8-3F9D-4D80-83D9-7EDD0B5156B5}" type="presOf" srcId="{933C3D2B-2D5B-40F6-AD69-F9392EFB0125}" destId="{3BD34DD7-799F-4A18-8719-F2B956FF260F}" srcOrd="0" destOrd="1" presId="urn:microsoft.com/office/officeart/2005/8/layout/vProcess5"/>
    <dgm:cxn modelId="{E7988246-BFAC-417A-8AE2-2C919CCAA1B8}" type="presOf" srcId="{4B24FA74-4F85-4230-AF00-FF6114FD3253}" destId="{BFB57730-4A44-4ACF-A75C-F88E3E9345EF}" srcOrd="0" destOrd="0" presId="urn:microsoft.com/office/officeart/2005/8/layout/vProcess5"/>
    <dgm:cxn modelId="{EF11289D-8EA4-4122-B339-60B8C75F0744}" srcId="{D05BFEFD-6A6D-4415-9621-AA59C71B3181}" destId="{81F1F3DF-8D2A-4E29-A545-C32B8196FAFA}" srcOrd="0" destOrd="0" parTransId="{335AF208-39EE-48DC-AF42-C1F49A3B8402}" sibTransId="{9CFC7C67-5C0E-46BB-BE34-02AE26A6314C}"/>
    <dgm:cxn modelId="{A1CE9198-7D35-4A4A-AFCE-A0C36D4D9044}" srcId="{4B24FA74-4F85-4230-AF00-FF6114FD3253}" destId="{1F39D6DA-2C0D-477F-8CAF-B512813784D3}" srcOrd="0" destOrd="0" parTransId="{BDAFB9F6-5E09-4170-A94C-2863FC6F19C4}" sibTransId="{B216462D-E50E-4AA3-A9BF-4E3D213698EC}"/>
    <dgm:cxn modelId="{456C5CBC-6B47-4B84-A815-B4A501B0FA92}" type="presOf" srcId="{0E488A6F-5147-44BA-BFF3-2A72A07AA4BB}" destId="{FDDC11FE-EA44-46DF-A9FB-EA3CAC0B2610}" srcOrd="0" destOrd="0" presId="urn:microsoft.com/office/officeart/2005/8/layout/vProcess5"/>
    <dgm:cxn modelId="{73DDF87F-039D-429B-BFBD-934E85FE548C}" srcId="{D05BFEFD-6A6D-4415-9621-AA59C71B3181}" destId="{4B24FA74-4F85-4230-AF00-FF6114FD3253}" srcOrd="1" destOrd="0" parTransId="{0D98587F-E587-422A-B5DE-4085C3504708}" sibTransId="{0E488A6F-5147-44BA-BFF3-2A72A07AA4BB}"/>
    <dgm:cxn modelId="{740D2351-AF4E-4D50-BCD3-2F41367D4808}" type="presOf" srcId="{4B24FA74-4F85-4230-AF00-FF6114FD3253}" destId="{E134C8E1-B988-4010-9EC2-52F2ECE3DBEB}" srcOrd="1" destOrd="0" presId="urn:microsoft.com/office/officeart/2005/8/layout/vProcess5"/>
    <dgm:cxn modelId="{EE544297-2FE7-4584-A03C-7A592076FCE3}" type="presOf" srcId="{1F39D6DA-2C0D-477F-8CAF-B512813784D3}" destId="{E134C8E1-B988-4010-9EC2-52F2ECE3DBEB}" srcOrd="1" destOrd="1" presId="urn:microsoft.com/office/officeart/2005/8/layout/vProcess5"/>
    <dgm:cxn modelId="{F08EF361-71C2-40C2-8FA8-33248EC4602C}" type="presOf" srcId="{1F39D6DA-2C0D-477F-8CAF-B512813784D3}" destId="{BFB57730-4A44-4ACF-A75C-F88E3E9345EF}" srcOrd="0" destOrd="1" presId="urn:microsoft.com/office/officeart/2005/8/layout/vProcess5"/>
    <dgm:cxn modelId="{86E49362-CDD8-4575-A9AB-1FD8E35A2866}" type="presOf" srcId="{E2CA4534-D1EA-430A-BF1F-D40A221CD0AB}" destId="{1727D14E-C2FD-4FAC-A41B-816A4A2F0BC3}" srcOrd="1" destOrd="0" presId="urn:microsoft.com/office/officeart/2005/8/layout/vProcess5"/>
    <dgm:cxn modelId="{8E23DEC5-92B0-4CB0-B2D3-4CAA239C1EE1}" type="presOf" srcId="{933C3D2B-2D5B-40F6-AD69-F9392EFB0125}" destId="{67D66A68-28F2-4375-92A0-DC639FCE1946}" srcOrd="1" destOrd="1" presId="urn:microsoft.com/office/officeart/2005/8/layout/vProcess5"/>
    <dgm:cxn modelId="{02B94E74-C186-4286-A568-69D8EF3CD508}" type="presOf" srcId="{9CFC7C67-5C0E-46BB-BE34-02AE26A6314C}" destId="{0E8D404A-1E63-474F-A2B4-93DCBAC64A66}" srcOrd="0" destOrd="0" presId="urn:microsoft.com/office/officeart/2005/8/layout/vProcess5"/>
    <dgm:cxn modelId="{4EAC7A9F-66EF-4DCB-8BDF-15A17B9E7009}" type="presParOf" srcId="{5311799F-4AA1-4815-9F21-5AA2FB0EE490}" destId="{723A46BC-AB1C-49B3-9553-1B2819898DF8}" srcOrd="0" destOrd="0" presId="urn:microsoft.com/office/officeart/2005/8/layout/vProcess5"/>
    <dgm:cxn modelId="{43B04811-E0E6-4E48-A7A8-C6262F09BCB0}" type="presParOf" srcId="{5311799F-4AA1-4815-9F21-5AA2FB0EE490}" destId="{3BD34DD7-799F-4A18-8719-F2B956FF260F}" srcOrd="1" destOrd="0" presId="urn:microsoft.com/office/officeart/2005/8/layout/vProcess5"/>
    <dgm:cxn modelId="{F22078A8-6C69-4D9F-9631-7573CE7D200F}" type="presParOf" srcId="{5311799F-4AA1-4815-9F21-5AA2FB0EE490}" destId="{BFB57730-4A44-4ACF-A75C-F88E3E9345EF}" srcOrd="2" destOrd="0" presId="urn:microsoft.com/office/officeart/2005/8/layout/vProcess5"/>
    <dgm:cxn modelId="{1099499B-5D66-4FD3-A452-9DED0E414B2C}" type="presParOf" srcId="{5311799F-4AA1-4815-9F21-5AA2FB0EE490}" destId="{17F7EA3A-33C0-4648-B887-AD6B25FBCC6F}" srcOrd="3" destOrd="0" presId="urn:microsoft.com/office/officeart/2005/8/layout/vProcess5"/>
    <dgm:cxn modelId="{8EF0DAA2-4E40-4615-BA35-D3943A1FCC2D}" type="presParOf" srcId="{5311799F-4AA1-4815-9F21-5AA2FB0EE490}" destId="{0E8D404A-1E63-474F-A2B4-93DCBAC64A66}" srcOrd="4" destOrd="0" presId="urn:microsoft.com/office/officeart/2005/8/layout/vProcess5"/>
    <dgm:cxn modelId="{1454AC38-E341-4939-B690-654C747336C5}" type="presParOf" srcId="{5311799F-4AA1-4815-9F21-5AA2FB0EE490}" destId="{FDDC11FE-EA44-46DF-A9FB-EA3CAC0B2610}" srcOrd="5" destOrd="0" presId="urn:microsoft.com/office/officeart/2005/8/layout/vProcess5"/>
    <dgm:cxn modelId="{DB5D0F05-95B0-472F-905C-8D7CBB6609B8}" type="presParOf" srcId="{5311799F-4AA1-4815-9F21-5AA2FB0EE490}" destId="{67D66A68-28F2-4375-92A0-DC639FCE1946}" srcOrd="6" destOrd="0" presId="urn:microsoft.com/office/officeart/2005/8/layout/vProcess5"/>
    <dgm:cxn modelId="{59BDB20B-9F65-4FF4-9342-27F1FD2A2908}" type="presParOf" srcId="{5311799F-4AA1-4815-9F21-5AA2FB0EE490}" destId="{E134C8E1-B988-4010-9EC2-52F2ECE3DBEB}" srcOrd="7" destOrd="0" presId="urn:microsoft.com/office/officeart/2005/8/layout/vProcess5"/>
    <dgm:cxn modelId="{0998A4A5-A8ED-4466-9678-FFE08C1DF21E}" type="presParOf" srcId="{5311799F-4AA1-4815-9F21-5AA2FB0EE490}" destId="{1727D14E-C2FD-4FAC-A41B-816A4A2F0BC3}" srcOrd="8" destOrd="0" presId="urn:microsoft.com/office/officeart/2005/8/layout/v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A927C-39A2-4941-8B22-52CF43FE1CAC}" type="doc">
      <dgm:prSet loTypeId="urn:microsoft.com/office/officeart/2005/8/layout/process3" loCatId="process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55E4F8C0-1A8F-40B6-956C-18D9D65FB3F2}">
      <dgm:prSet phldrT="[Text]" custT="1"/>
      <dgm:spPr/>
      <dgm:t>
        <a:bodyPr/>
        <a:lstStyle/>
        <a:p>
          <a:r>
            <a:rPr lang="id-ID" sz="2000" b="1" dirty="0" smtClean="0"/>
            <a:t>PEMBELAHAN I</a:t>
          </a:r>
          <a:endParaRPr lang="id-ID" sz="2000" b="1" dirty="0"/>
        </a:p>
      </dgm:t>
    </dgm:pt>
    <dgm:pt modelId="{DAD62092-CC06-4E0C-BD89-D7A9F045A75D}" type="parTrans" cxnId="{89735099-1B43-43ED-B11F-5C60FD6A6F81}">
      <dgm:prSet/>
      <dgm:spPr/>
      <dgm:t>
        <a:bodyPr/>
        <a:lstStyle/>
        <a:p>
          <a:endParaRPr lang="id-ID"/>
        </a:p>
      </dgm:t>
    </dgm:pt>
    <dgm:pt modelId="{032EA20D-3077-48BA-8F72-46A493CB2B72}" type="sibTrans" cxnId="{89735099-1B43-43ED-B11F-5C60FD6A6F81}">
      <dgm:prSet/>
      <dgm:spPr/>
      <dgm:t>
        <a:bodyPr/>
        <a:lstStyle/>
        <a:p>
          <a:endParaRPr lang="id-ID"/>
        </a:p>
      </dgm:t>
    </dgm:pt>
    <dgm:pt modelId="{E8EC8C0D-D6D6-4E6F-8DE0-3672C5F15793}">
      <dgm:prSet phldrT="[Text]" custT="1"/>
      <dgm:spPr/>
      <dgm:t>
        <a:bodyPr/>
        <a:lstStyle/>
        <a:p>
          <a:r>
            <a:rPr lang="id-ID" sz="2000" smtClean="0"/>
            <a:t>2,5 jam post fertilisasi</a:t>
          </a:r>
          <a:endParaRPr lang="id-ID" sz="2000" dirty="0"/>
        </a:p>
      </dgm:t>
    </dgm:pt>
    <dgm:pt modelId="{B8AC3E97-B098-4A34-B4DB-AB0C162F52F3}" type="parTrans" cxnId="{1E8885A3-8B16-42B7-BC27-174C269133D5}">
      <dgm:prSet/>
      <dgm:spPr/>
      <dgm:t>
        <a:bodyPr/>
        <a:lstStyle/>
        <a:p>
          <a:endParaRPr lang="id-ID"/>
        </a:p>
      </dgm:t>
    </dgm:pt>
    <dgm:pt modelId="{5B962BF1-BACE-49AC-8587-5368A9829314}" type="sibTrans" cxnId="{1E8885A3-8B16-42B7-BC27-174C269133D5}">
      <dgm:prSet/>
      <dgm:spPr/>
      <dgm:t>
        <a:bodyPr/>
        <a:lstStyle/>
        <a:p>
          <a:endParaRPr lang="id-ID"/>
        </a:p>
      </dgm:t>
    </dgm:pt>
    <dgm:pt modelId="{9946B816-9E3F-4395-AC42-41B7497610C5}">
      <dgm:prSet phldrT="[Text]" custT="1"/>
      <dgm:spPr/>
      <dgm:t>
        <a:bodyPr/>
        <a:lstStyle/>
        <a:p>
          <a:r>
            <a:rPr lang="id-ID" sz="2000" b="1" smtClean="0"/>
            <a:t>PEMBELAHAN II</a:t>
          </a:r>
          <a:endParaRPr lang="id-ID" sz="2000" b="1" dirty="0"/>
        </a:p>
      </dgm:t>
    </dgm:pt>
    <dgm:pt modelId="{BB5521CC-0C17-4AA4-BF3E-429CA0CF44E0}" type="parTrans" cxnId="{23A63214-4DAA-48B2-88D7-432DB063E1F4}">
      <dgm:prSet/>
      <dgm:spPr/>
      <dgm:t>
        <a:bodyPr/>
        <a:lstStyle/>
        <a:p>
          <a:endParaRPr lang="id-ID"/>
        </a:p>
      </dgm:t>
    </dgm:pt>
    <dgm:pt modelId="{C4E9486B-35DA-426D-8581-AB2B5856E88F}" type="sibTrans" cxnId="{23A63214-4DAA-48B2-88D7-432DB063E1F4}">
      <dgm:prSet/>
      <dgm:spPr/>
      <dgm:t>
        <a:bodyPr/>
        <a:lstStyle/>
        <a:p>
          <a:endParaRPr lang="id-ID"/>
        </a:p>
      </dgm:t>
    </dgm:pt>
    <dgm:pt modelId="{9FA0BAF0-87BD-4205-BB7B-93666E3EFC1E}">
      <dgm:prSet phldrT="[Text]" custT="1"/>
      <dgm:spPr/>
      <dgm:t>
        <a:bodyPr/>
        <a:lstStyle/>
        <a:p>
          <a:r>
            <a:rPr lang="id-ID" sz="2000" smtClean="0"/>
            <a:t>3,5 jam post fertilisasi</a:t>
          </a:r>
          <a:endParaRPr lang="id-ID" sz="2000" dirty="0"/>
        </a:p>
      </dgm:t>
    </dgm:pt>
    <dgm:pt modelId="{66DA9A5E-71F3-4593-AFD4-FF12818C7F02}" type="parTrans" cxnId="{360C885D-3D38-4865-A73C-9BD50B4DDAAC}">
      <dgm:prSet/>
      <dgm:spPr/>
      <dgm:t>
        <a:bodyPr/>
        <a:lstStyle/>
        <a:p>
          <a:endParaRPr lang="id-ID"/>
        </a:p>
      </dgm:t>
    </dgm:pt>
    <dgm:pt modelId="{8626B8F6-EE9B-4D63-A116-097034E6C75C}" type="sibTrans" cxnId="{360C885D-3D38-4865-A73C-9BD50B4DDAAC}">
      <dgm:prSet/>
      <dgm:spPr/>
      <dgm:t>
        <a:bodyPr/>
        <a:lstStyle/>
        <a:p>
          <a:endParaRPr lang="id-ID"/>
        </a:p>
      </dgm:t>
    </dgm:pt>
    <dgm:pt modelId="{A7B755E1-B2E6-4D7D-978D-3D374FEB0EC6}">
      <dgm:prSet phldrT="[Text]" custT="1"/>
      <dgm:spPr/>
      <dgm:t>
        <a:bodyPr/>
        <a:lstStyle/>
        <a:p>
          <a:r>
            <a:rPr lang="id-ID" sz="2000" b="1" smtClean="0"/>
            <a:t>PEMBELAHAN III</a:t>
          </a:r>
          <a:endParaRPr lang="id-ID" sz="2000" b="1" dirty="0"/>
        </a:p>
      </dgm:t>
    </dgm:pt>
    <dgm:pt modelId="{EDB05BCF-7E52-4BCE-B4A7-1517DE5FEA35}" type="parTrans" cxnId="{E66C987A-1C6B-4946-8015-907F76CFCE05}">
      <dgm:prSet/>
      <dgm:spPr/>
      <dgm:t>
        <a:bodyPr/>
        <a:lstStyle/>
        <a:p>
          <a:endParaRPr lang="id-ID"/>
        </a:p>
      </dgm:t>
    </dgm:pt>
    <dgm:pt modelId="{FF027803-C1C5-40AA-9205-3E14A2A06B20}" type="sibTrans" cxnId="{E66C987A-1C6B-4946-8015-907F76CFCE05}">
      <dgm:prSet/>
      <dgm:spPr/>
      <dgm:t>
        <a:bodyPr/>
        <a:lstStyle/>
        <a:p>
          <a:endParaRPr lang="id-ID"/>
        </a:p>
      </dgm:t>
    </dgm:pt>
    <dgm:pt modelId="{46770C76-8749-478A-B221-A3D6D76B2ABF}">
      <dgm:prSet phldrT="[Text]" custT="1"/>
      <dgm:spPr/>
      <dgm:t>
        <a:bodyPr/>
        <a:lstStyle/>
        <a:p>
          <a:r>
            <a:rPr lang="id-ID" sz="1800" smtClean="0"/>
            <a:t>HORIZONTAL pada kutub animal</a:t>
          </a:r>
          <a:endParaRPr lang="id-ID" sz="1800" dirty="0"/>
        </a:p>
      </dgm:t>
    </dgm:pt>
    <dgm:pt modelId="{4EDEF1F8-8F90-421B-AB9F-0AE172FAF2FA}" type="parTrans" cxnId="{CB311825-9B9F-45C2-AE9F-B20BEACA1F19}">
      <dgm:prSet/>
      <dgm:spPr/>
      <dgm:t>
        <a:bodyPr/>
        <a:lstStyle/>
        <a:p>
          <a:endParaRPr lang="id-ID"/>
        </a:p>
      </dgm:t>
    </dgm:pt>
    <dgm:pt modelId="{B9AD871B-44FD-4B4B-B528-97D0BDE30F7D}" type="sibTrans" cxnId="{CB311825-9B9F-45C2-AE9F-B20BEACA1F19}">
      <dgm:prSet/>
      <dgm:spPr/>
      <dgm:t>
        <a:bodyPr/>
        <a:lstStyle/>
        <a:p>
          <a:endParaRPr lang="id-ID"/>
        </a:p>
      </dgm:t>
    </dgm:pt>
    <dgm:pt modelId="{55B75D8A-B1B6-4267-8683-1F89355414E9}">
      <dgm:prSet phldrT="[Text]" custT="1"/>
      <dgm:spPr/>
      <dgm:t>
        <a:bodyPr/>
        <a:lstStyle/>
        <a:p>
          <a:r>
            <a:rPr lang="id-ID" sz="2000" smtClean="0"/>
            <a:t>Vertikal dri animal-vegetal</a:t>
          </a:r>
          <a:endParaRPr lang="id-ID" sz="2000" dirty="0"/>
        </a:p>
      </dgm:t>
    </dgm:pt>
    <dgm:pt modelId="{8FFD817B-D573-433C-BBD7-F4DC7A27ED46}" type="parTrans" cxnId="{C0124EB6-60B4-46A7-8D5D-C2424F4A54C7}">
      <dgm:prSet/>
      <dgm:spPr/>
      <dgm:t>
        <a:bodyPr/>
        <a:lstStyle/>
        <a:p>
          <a:endParaRPr lang="id-ID"/>
        </a:p>
      </dgm:t>
    </dgm:pt>
    <dgm:pt modelId="{7CB64FC5-A52E-47DA-B297-9E5CE73F610C}" type="sibTrans" cxnId="{C0124EB6-60B4-46A7-8D5D-C2424F4A54C7}">
      <dgm:prSet/>
      <dgm:spPr/>
      <dgm:t>
        <a:bodyPr/>
        <a:lstStyle/>
        <a:p>
          <a:endParaRPr lang="id-ID"/>
        </a:p>
      </dgm:t>
    </dgm:pt>
    <dgm:pt modelId="{FC2EA520-8157-44CB-A890-D93AFF99AC7E}">
      <dgm:prSet phldrT="[Text]" custT="1"/>
      <dgm:spPr/>
      <dgm:t>
        <a:bodyPr/>
        <a:lstStyle/>
        <a:p>
          <a:r>
            <a:rPr lang="id-ID" sz="2000" smtClean="0"/>
            <a:t>Vertikal,tegak lurus pembelahan I</a:t>
          </a:r>
          <a:endParaRPr lang="id-ID" sz="2000" dirty="0"/>
        </a:p>
      </dgm:t>
    </dgm:pt>
    <dgm:pt modelId="{E7AFDFBE-F863-4AF2-B67B-7982C3BA8090}" type="parTrans" cxnId="{81FC84BE-FBC8-48E5-857A-B294588CD10E}">
      <dgm:prSet/>
      <dgm:spPr/>
      <dgm:t>
        <a:bodyPr/>
        <a:lstStyle/>
        <a:p>
          <a:endParaRPr lang="id-ID"/>
        </a:p>
      </dgm:t>
    </dgm:pt>
    <dgm:pt modelId="{E681FC0A-B054-4049-B06F-FB66D18FA7D4}" type="sibTrans" cxnId="{81FC84BE-FBC8-48E5-857A-B294588CD10E}">
      <dgm:prSet/>
      <dgm:spPr/>
      <dgm:t>
        <a:bodyPr/>
        <a:lstStyle/>
        <a:p>
          <a:endParaRPr lang="id-ID"/>
        </a:p>
      </dgm:t>
    </dgm:pt>
    <dgm:pt modelId="{CE52F92B-D568-43E5-AB1E-FCADD526305D}">
      <dgm:prSet phldrT="[Text]" custT="1"/>
      <dgm:spPr/>
      <dgm:t>
        <a:bodyPr/>
        <a:lstStyle/>
        <a:p>
          <a:r>
            <a:rPr lang="id-ID" sz="1800" dirty="0" smtClean="0"/>
            <a:t>Terbentuk makromer dan mikromer</a:t>
          </a:r>
          <a:endParaRPr lang="id-ID" sz="1800" dirty="0"/>
        </a:p>
      </dgm:t>
    </dgm:pt>
    <dgm:pt modelId="{55D4A114-8CBC-4892-9BE2-3B65100AA9E1}" type="parTrans" cxnId="{2928BA2B-5AD3-42DA-9D40-841EB6B65946}">
      <dgm:prSet/>
      <dgm:spPr/>
      <dgm:t>
        <a:bodyPr/>
        <a:lstStyle/>
        <a:p>
          <a:endParaRPr lang="id-ID"/>
        </a:p>
      </dgm:t>
    </dgm:pt>
    <dgm:pt modelId="{FA1810E9-48E0-4249-A439-4D784960F0E3}" type="sibTrans" cxnId="{2928BA2B-5AD3-42DA-9D40-841EB6B65946}">
      <dgm:prSet/>
      <dgm:spPr/>
      <dgm:t>
        <a:bodyPr/>
        <a:lstStyle/>
        <a:p>
          <a:endParaRPr lang="id-ID"/>
        </a:p>
      </dgm:t>
    </dgm:pt>
    <dgm:pt modelId="{FDB8BF8A-39E9-4515-8E36-97B4A55F3C06}" type="pres">
      <dgm:prSet presAssocID="{4A7A927C-39A2-4941-8B22-52CF43FE1C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67E39-C2EE-4BA3-AC2C-9FF5D4803F6C}" type="pres">
      <dgm:prSet presAssocID="{55E4F8C0-1A8F-40B6-956C-18D9D65FB3F2}" presName="composite" presStyleCnt="0"/>
      <dgm:spPr/>
    </dgm:pt>
    <dgm:pt modelId="{3C234419-C141-427A-B1A9-33A9B311CE8E}" type="pres">
      <dgm:prSet presAssocID="{55E4F8C0-1A8F-40B6-956C-18D9D65FB3F2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D8868-C364-465D-914C-53A44542CAB2}" type="pres">
      <dgm:prSet presAssocID="{55E4F8C0-1A8F-40B6-956C-18D9D65FB3F2}" presName="parSh" presStyleLbl="node1" presStyleIdx="0" presStyleCnt="3" custScaleX="108157" custScaleY="105713"/>
      <dgm:spPr/>
      <dgm:t>
        <a:bodyPr/>
        <a:lstStyle/>
        <a:p>
          <a:endParaRPr lang="en-US"/>
        </a:p>
      </dgm:t>
    </dgm:pt>
    <dgm:pt modelId="{C99D1A99-FB26-4FA6-A0CD-5CF53646AB86}" type="pres">
      <dgm:prSet presAssocID="{55E4F8C0-1A8F-40B6-956C-18D9D65FB3F2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03A74-160F-4244-A6DC-31F8369C05DE}" type="pres">
      <dgm:prSet presAssocID="{032EA20D-3077-48BA-8F72-46A493CB2B7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A47D959-4221-4562-A9C4-32D6889C5D43}" type="pres">
      <dgm:prSet presAssocID="{032EA20D-3077-48BA-8F72-46A493CB2B72}" presName="connTx" presStyleLbl="sibTrans2D1" presStyleIdx="0" presStyleCnt="2"/>
      <dgm:spPr/>
      <dgm:t>
        <a:bodyPr/>
        <a:lstStyle/>
        <a:p>
          <a:endParaRPr lang="en-US"/>
        </a:p>
      </dgm:t>
    </dgm:pt>
    <dgm:pt modelId="{2F002928-A487-4E79-A537-328F3EAC7F5E}" type="pres">
      <dgm:prSet presAssocID="{9946B816-9E3F-4395-AC42-41B7497610C5}" presName="composite" presStyleCnt="0"/>
      <dgm:spPr/>
    </dgm:pt>
    <dgm:pt modelId="{ED3A41DE-9A70-43AD-8C01-58ADEBA7F625}" type="pres">
      <dgm:prSet presAssocID="{9946B816-9E3F-4395-AC42-41B7497610C5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402C6-CE82-4CA3-BFDA-6484C877A01C}" type="pres">
      <dgm:prSet presAssocID="{9946B816-9E3F-4395-AC42-41B7497610C5}" presName="parSh" presStyleLbl="node1" presStyleIdx="1" presStyleCnt="3" custScaleX="115288"/>
      <dgm:spPr/>
      <dgm:t>
        <a:bodyPr/>
        <a:lstStyle/>
        <a:p>
          <a:endParaRPr lang="en-US"/>
        </a:p>
      </dgm:t>
    </dgm:pt>
    <dgm:pt modelId="{ED2DDEFD-8D3C-469C-9E1B-FCBE5F2CB2AB}" type="pres">
      <dgm:prSet presAssocID="{9946B816-9E3F-4395-AC42-41B7497610C5}" presName="desTx" presStyleLbl="fgAcc1" presStyleIdx="1" presStyleCnt="3" custScaleX="101666" custScaleY="97880" custLinFactNeighborX="-4299" custLinFactNeighborY="-181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51938D-D9CF-412B-B3E1-41CB7371196C}" type="pres">
      <dgm:prSet presAssocID="{C4E9486B-35DA-426D-8581-AB2B5856E88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74B55FD-9FBA-49AE-A68F-E4E6F8466CC1}" type="pres">
      <dgm:prSet presAssocID="{C4E9486B-35DA-426D-8581-AB2B5856E88F}" presName="connTx" presStyleLbl="sibTrans2D1" presStyleIdx="1" presStyleCnt="2"/>
      <dgm:spPr/>
      <dgm:t>
        <a:bodyPr/>
        <a:lstStyle/>
        <a:p>
          <a:endParaRPr lang="en-US"/>
        </a:p>
      </dgm:t>
    </dgm:pt>
    <dgm:pt modelId="{4A48FE43-9D81-41C2-81BD-AA1777C97625}" type="pres">
      <dgm:prSet presAssocID="{A7B755E1-B2E6-4D7D-978D-3D374FEB0EC6}" presName="composite" presStyleCnt="0"/>
      <dgm:spPr/>
    </dgm:pt>
    <dgm:pt modelId="{2A9E09D1-A071-403C-AA55-E1AEC162F533}" type="pres">
      <dgm:prSet presAssocID="{A7B755E1-B2E6-4D7D-978D-3D374FEB0EC6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0ECF29-15CD-4575-90C2-79E26E1CC2CD}" type="pres">
      <dgm:prSet presAssocID="{A7B755E1-B2E6-4D7D-978D-3D374FEB0EC6}" presName="parSh" presStyleLbl="node1" presStyleIdx="2" presStyleCnt="3" custScaleX="121240"/>
      <dgm:spPr/>
      <dgm:t>
        <a:bodyPr/>
        <a:lstStyle/>
        <a:p>
          <a:endParaRPr lang="en-US"/>
        </a:p>
      </dgm:t>
    </dgm:pt>
    <dgm:pt modelId="{6229D401-E2B8-4382-890F-80D5895BA3BC}" type="pres">
      <dgm:prSet presAssocID="{A7B755E1-B2E6-4D7D-978D-3D374FEB0EC6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BB695C5-F74E-4945-9E47-532E015A393E}" type="presOf" srcId="{032EA20D-3077-48BA-8F72-46A493CB2B72}" destId="{54903A74-160F-4244-A6DC-31F8369C05DE}" srcOrd="0" destOrd="0" presId="urn:microsoft.com/office/officeart/2005/8/layout/process3"/>
    <dgm:cxn modelId="{420608C1-1517-4643-AF07-CB1C1EF082A2}" type="presOf" srcId="{CE52F92B-D568-43E5-AB1E-FCADD526305D}" destId="{6229D401-E2B8-4382-890F-80D5895BA3BC}" srcOrd="0" destOrd="1" presId="urn:microsoft.com/office/officeart/2005/8/layout/process3"/>
    <dgm:cxn modelId="{CF56C685-09FD-40AA-B5FC-2E4F6EE1745D}" type="presOf" srcId="{A7B755E1-B2E6-4D7D-978D-3D374FEB0EC6}" destId="{2A9E09D1-A071-403C-AA55-E1AEC162F533}" srcOrd="0" destOrd="0" presId="urn:microsoft.com/office/officeart/2005/8/layout/process3"/>
    <dgm:cxn modelId="{D6832F1C-42F4-4AC9-AA3D-AD96CB30FBCC}" type="presOf" srcId="{9FA0BAF0-87BD-4205-BB7B-93666E3EFC1E}" destId="{ED2DDEFD-8D3C-469C-9E1B-FCBE5F2CB2AB}" srcOrd="0" destOrd="0" presId="urn:microsoft.com/office/officeart/2005/8/layout/process3"/>
    <dgm:cxn modelId="{89735099-1B43-43ED-B11F-5C60FD6A6F81}" srcId="{4A7A927C-39A2-4941-8B22-52CF43FE1CAC}" destId="{55E4F8C0-1A8F-40B6-956C-18D9D65FB3F2}" srcOrd="0" destOrd="0" parTransId="{DAD62092-CC06-4E0C-BD89-D7A9F045A75D}" sibTransId="{032EA20D-3077-48BA-8F72-46A493CB2B72}"/>
    <dgm:cxn modelId="{E66C987A-1C6B-4946-8015-907F76CFCE05}" srcId="{4A7A927C-39A2-4941-8B22-52CF43FE1CAC}" destId="{A7B755E1-B2E6-4D7D-978D-3D374FEB0EC6}" srcOrd="2" destOrd="0" parTransId="{EDB05BCF-7E52-4BCE-B4A7-1517DE5FEA35}" sibTransId="{FF027803-C1C5-40AA-9205-3E14A2A06B20}"/>
    <dgm:cxn modelId="{23A63214-4DAA-48B2-88D7-432DB063E1F4}" srcId="{4A7A927C-39A2-4941-8B22-52CF43FE1CAC}" destId="{9946B816-9E3F-4395-AC42-41B7497610C5}" srcOrd="1" destOrd="0" parTransId="{BB5521CC-0C17-4AA4-BF3E-429CA0CF44E0}" sibTransId="{C4E9486B-35DA-426D-8581-AB2B5856E88F}"/>
    <dgm:cxn modelId="{C0124EB6-60B4-46A7-8D5D-C2424F4A54C7}" srcId="{55E4F8C0-1A8F-40B6-956C-18D9D65FB3F2}" destId="{55B75D8A-B1B6-4267-8683-1F89355414E9}" srcOrd="1" destOrd="0" parTransId="{8FFD817B-D573-433C-BBD7-F4DC7A27ED46}" sibTransId="{7CB64FC5-A52E-47DA-B297-9E5CE73F610C}"/>
    <dgm:cxn modelId="{CB311825-9B9F-45C2-AE9F-B20BEACA1F19}" srcId="{A7B755E1-B2E6-4D7D-978D-3D374FEB0EC6}" destId="{46770C76-8749-478A-B221-A3D6D76B2ABF}" srcOrd="0" destOrd="0" parTransId="{4EDEF1F8-8F90-421B-AB9F-0AE172FAF2FA}" sibTransId="{B9AD871B-44FD-4B4B-B528-97D0BDE30F7D}"/>
    <dgm:cxn modelId="{5075BD26-0712-4A79-92C8-071C18995258}" type="presOf" srcId="{E8EC8C0D-D6D6-4E6F-8DE0-3672C5F15793}" destId="{C99D1A99-FB26-4FA6-A0CD-5CF53646AB86}" srcOrd="0" destOrd="0" presId="urn:microsoft.com/office/officeart/2005/8/layout/process3"/>
    <dgm:cxn modelId="{99AEFDC5-1011-48E5-915B-97E0D954B60E}" type="presOf" srcId="{FC2EA520-8157-44CB-A890-D93AFF99AC7E}" destId="{ED2DDEFD-8D3C-469C-9E1B-FCBE5F2CB2AB}" srcOrd="0" destOrd="1" presId="urn:microsoft.com/office/officeart/2005/8/layout/process3"/>
    <dgm:cxn modelId="{B6D3F866-BFB3-4008-A16B-3C2C0AACCDAF}" type="presOf" srcId="{9946B816-9E3F-4395-AC42-41B7497610C5}" destId="{B6D402C6-CE82-4CA3-BFDA-6484C877A01C}" srcOrd="1" destOrd="0" presId="urn:microsoft.com/office/officeart/2005/8/layout/process3"/>
    <dgm:cxn modelId="{12A69E83-A2C5-48E9-9FDE-CF5676890E57}" type="presOf" srcId="{C4E9486B-35DA-426D-8581-AB2B5856E88F}" destId="{2C51938D-D9CF-412B-B3E1-41CB7371196C}" srcOrd="0" destOrd="0" presId="urn:microsoft.com/office/officeart/2005/8/layout/process3"/>
    <dgm:cxn modelId="{9678659C-72BD-40C8-A0B3-BB3CCAF0D10C}" type="presOf" srcId="{55E4F8C0-1A8F-40B6-956C-18D9D65FB3F2}" destId="{1A8D8868-C364-465D-914C-53A44542CAB2}" srcOrd="1" destOrd="0" presId="urn:microsoft.com/office/officeart/2005/8/layout/process3"/>
    <dgm:cxn modelId="{D9BA6331-2E41-4362-8495-5894227C4CB8}" type="presOf" srcId="{A7B755E1-B2E6-4D7D-978D-3D374FEB0EC6}" destId="{270ECF29-15CD-4575-90C2-79E26E1CC2CD}" srcOrd="1" destOrd="0" presId="urn:microsoft.com/office/officeart/2005/8/layout/process3"/>
    <dgm:cxn modelId="{5EA45186-8A6A-40A9-84DA-2049482F1D54}" type="presOf" srcId="{55B75D8A-B1B6-4267-8683-1F89355414E9}" destId="{C99D1A99-FB26-4FA6-A0CD-5CF53646AB86}" srcOrd="0" destOrd="1" presId="urn:microsoft.com/office/officeart/2005/8/layout/process3"/>
    <dgm:cxn modelId="{AC1E63D8-4601-445E-86DB-BC2DDC04069D}" type="presOf" srcId="{C4E9486B-35DA-426D-8581-AB2B5856E88F}" destId="{D74B55FD-9FBA-49AE-A68F-E4E6F8466CC1}" srcOrd="1" destOrd="0" presId="urn:microsoft.com/office/officeart/2005/8/layout/process3"/>
    <dgm:cxn modelId="{5BB46D95-2914-4CE2-BC0C-799A914046B4}" type="presOf" srcId="{55E4F8C0-1A8F-40B6-956C-18D9D65FB3F2}" destId="{3C234419-C141-427A-B1A9-33A9B311CE8E}" srcOrd="0" destOrd="0" presId="urn:microsoft.com/office/officeart/2005/8/layout/process3"/>
    <dgm:cxn modelId="{360C885D-3D38-4865-A73C-9BD50B4DDAAC}" srcId="{9946B816-9E3F-4395-AC42-41B7497610C5}" destId="{9FA0BAF0-87BD-4205-BB7B-93666E3EFC1E}" srcOrd="0" destOrd="0" parTransId="{66DA9A5E-71F3-4593-AFD4-FF12818C7F02}" sibTransId="{8626B8F6-EE9B-4D63-A116-097034E6C75C}"/>
    <dgm:cxn modelId="{81FC84BE-FBC8-48E5-857A-B294588CD10E}" srcId="{9946B816-9E3F-4395-AC42-41B7497610C5}" destId="{FC2EA520-8157-44CB-A890-D93AFF99AC7E}" srcOrd="1" destOrd="0" parTransId="{E7AFDFBE-F863-4AF2-B67B-7982C3BA8090}" sibTransId="{E681FC0A-B054-4049-B06F-FB66D18FA7D4}"/>
    <dgm:cxn modelId="{408C940B-2C09-4C7D-8F3C-5BF44A8F096C}" type="presOf" srcId="{4A7A927C-39A2-4941-8B22-52CF43FE1CAC}" destId="{FDB8BF8A-39E9-4515-8E36-97B4A55F3C06}" srcOrd="0" destOrd="0" presId="urn:microsoft.com/office/officeart/2005/8/layout/process3"/>
    <dgm:cxn modelId="{1E8885A3-8B16-42B7-BC27-174C269133D5}" srcId="{55E4F8C0-1A8F-40B6-956C-18D9D65FB3F2}" destId="{E8EC8C0D-D6D6-4E6F-8DE0-3672C5F15793}" srcOrd="0" destOrd="0" parTransId="{B8AC3E97-B098-4A34-B4DB-AB0C162F52F3}" sibTransId="{5B962BF1-BACE-49AC-8587-5368A9829314}"/>
    <dgm:cxn modelId="{E20BCD75-72E1-4C1F-A3BF-0E0BE070CBD5}" type="presOf" srcId="{032EA20D-3077-48BA-8F72-46A493CB2B72}" destId="{BA47D959-4221-4562-A9C4-32D6889C5D43}" srcOrd="1" destOrd="0" presId="urn:microsoft.com/office/officeart/2005/8/layout/process3"/>
    <dgm:cxn modelId="{79F19B04-60BB-43B8-A72C-291BA6329B54}" type="presOf" srcId="{9946B816-9E3F-4395-AC42-41B7497610C5}" destId="{ED3A41DE-9A70-43AD-8C01-58ADEBA7F625}" srcOrd="0" destOrd="0" presId="urn:microsoft.com/office/officeart/2005/8/layout/process3"/>
    <dgm:cxn modelId="{844D2F83-8813-4C8C-8106-890BC4A0423E}" type="presOf" srcId="{46770C76-8749-478A-B221-A3D6D76B2ABF}" destId="{6229D401-E2B8-4382-890F-80D5895BA3BC}" srcOrd="0" destOrd="0" presId="urn:microsoft.com/office/officeart/2005/8/layout/process3"/>
    <dgm:cxn modelId="{2928BA2B-5AD3-42DA-9D40-841EB6B65946}" srcId="{A7B755E1-B2E6-4D7D-978D-3D374FEB0EC6}" destId="{CE52F92B-D568-43E5-AB1E-FCADD526305D}" srcOrd="1" destOrd="0" parTransId="{55D4A114-8CBC-4892-9BE2-3B65100AA9E1}" sibTransId="{FA1810E9-48E0-4249-A439-4D784960F0E3}"/>
    <dgm:cxn modelId="{C1FD8485-2C92-4B23-A727-E2C2FF5C4B74}" type="presParOf" srcId="{FDB8BF8A-39E9-4515-8E36-97B4A55F3C06}" destId="{BFD67E39-C2EE-4BA3-AC2C-9FF5D4803F6C}" srcOrd="0" destOrd="0" presId="urn:microsoft.com/office/officeart/2005/8/layout/process3"/>
    <dgm:cxn modelId="{B2D10FB9-256C-420B-B904-A5410F76E0AF}" type="presParOf" srcId="{BFD67E39-C2EE-4BA3-AC2C-9FF5D4803F6C}" destId="{3C234419-C141-427A-B1A9-33A9B311CE8E}" srcOrd="0" destOrd="0" presId="urn:microsoft.com/office/officeart/2005/8/layout/process3"/>
    <dgm:cxn modelId="{1F7E5297-D070-4AC2-9BDA-30D2F08C28DF}" type="presParOf" srcId="{BFD67E39-C2EE-4BA3-AC2C-9FF5D4803F6C}" destId="{1A8D8868-C364-465D-914C-53A44542CAB2}" srcOrd="1" destOrd="0" presId="urn:microsoft.com/office/officeart/2005/8/layout/process3"/>
    <dgm:cxn modelId="{F0DC3698-7431-4B54-B2EB-64F24095B6CA}" type="presParOf" srcId="{BFD67E39-C2EE-4BA3-AC2C-9FF5D4803F6C}" destId="{C99D1A99-FB26-4FA6-A0CD-5CF53646AB86}" srcOrd="2" destOrd="0" presId="urn:microsoft.com/office/officeart/2005/8/layout/process3"/>
    <dgm:cxn modelId="{483D6B5E-23D1-4A0B-A225-7385BAF16C32}" type="presParOf" srcId="{FDB8BF8A-39E9-4515-8E36-97B4A55F3C06}" destId="{54903A74-160F-4244-A6DC-31F8369C05DE}" srcOrd="1" destOrd="0" presId="urn:microsoft.com/office/officeart/2005/8/layout/process3"/>
    <dgm:cxn modelId="{D7D68256-4014-4534-8736-596342FA7EB7}" type="presParOf" srcId="{54903A74-160F-4244-A6DC-31F8369C05DE}" destId="{BA47D959-4221-4562-A9C4-32D6889C5D43}" srcOrd="0" destOrd="0" presId="urn:microsoft.com/office/officeart/2005/8/layout/process3"/>
    <dgm:cxn modelId="{AB9016E2-94AB-4E5C-A7D8-A5274665F27D}" type="presParOf" srcId="{FDB8BF8A-39E9-4515-8E36-97B4A55F3C06}" destId="{2F002928-A487-4E79-A537-328F3EAC7F5E}" srcOrd="2" destOrd="0" presId="urn:microsoft.com/office/officeart/2005/8/layout/process3"/>
    <dgm:cxn modelId="{F26A99BF-7B51-4323-904F-1673BE06DD86}" type="presParOf" srcId="{2F002928-A487-4E79-A537-328F3EAC7F5E}" destId="{ED3A41DE-9A70-43AD-8C01-58ADEBA7F625}" srcOrd="0" destOrd="0" presId="urn:microsoft.com/office/officeart/2005/8/layout/process3"/>
    <dgm:cxn modelId="{554B1B6D-DB75-4F95-8E91-4AAA20B8FCD4}" type="presParOf" srcId="{2F002928-A487-4E79-A537-328F3EAC7F5E}" destId="{B6D402C6-CE82-4CA3-BFDA-6484C877A01C}" srcOrd="1" destOrd="0" presId="urn:microsoft.com/office/officeart/2005/8/layout/process3"/>
    <dgm:cxn modelId="{54EEC3FD-C85B-4C12-BAAB-ED4ADF461F81}" type="presParOf" srcId="{2F002928-A487-4E79-A537-328F3EAC7F5E}" destId="{ED2DDEFD-8D3C-469C-9E1B-FCBE5F2CB2AB}" srcOrd="2" destOrd="0" presId="urn:microsoft.com/office/officeart/2005/8/layout/process3"/>
    <dgm:cxn modelId="{7D5D0193-7956-47DF-9271-412607DEBEC7}" type="presParOf" srcId="{FDB8BF8A-39E9-4515-8E36-97B4A55F3C06}" destId="{2C51938D-D9CF-412B-B3E1-41CB7371196C}" srcOrd="3" destOrd="0" presId="urn:microsoft.com/office/officeart/2005/8/layout/process3"/>
    <dgm:cxn modelId="{94C30997-8122-4390-9CD8-7BA303DA41C3}" type="presParOf" srcId="{2C51938D-D9CF-412B-B3E1-41CB7371196C}" destId="{D74B55FD-9FBA-49AE-A68F-E4E6F8466CC1}" srcOrd="0" destOrd="0" presId="urn:microsoft.com/office/officeart/2005/8/layout/process3"/>
    <dgm:cxn modelId="{54C0EBE8-F462-40DA-9190-80EAC3011457}" type="presParOf" srcId="{FDB8BF8A-39E9-4515-8E36-97B4A55F3C06}" destId="{4A48FE43-9D81-41C2-81BD-AA1777C97625}" srcOrd="4" destOrd="0" presId="urn:microsoft.com/office/officeart/2005/8/layout/process3"/>
    <dgm:cxn modelId="{6E53F0E8-2947-4BEB-A3F5-288E52D33217}" type="presParOf" srcId="{4A48FE43-9D81-41C2-81BD-AA1777C97625}" destId="{2A9E09D1-A071-403C-AA55-E1AEC162F533}" srcOrd="0" destOrd="0" presId="urn:microsoft.com/office/officeart/2005/8/layout/process3"/>
    <dgm:cxn modelId="{17C6B96C-42E4-45DB-9F29-6BAF5BA20E7A}" type="presParOf" srcId="{4A48FE43-9D81-41C2-81BD-AA1777C97625}" destId="{270ECF29-15CD-4575-90C2-79E26E1CC2CD}" srcOrd="1" destOrd="0" presId="urn:microsoft.com/office/officeart/2005/8/layout/process3"/>
    <dgm:cxn modelId="{513FAAC7-82BE-40AC-90CC-41134EC44E35}" type="presParOf" srcId="{4A48FE43-9D81-41C2-81BD-AA1777C97625}" destId="{6229D401-E2B8-4382-890F-80D5895BA3BC}" srcOrd="2" destOrd="0" presId="urn:microsoft.com/office/officeart/2005/8/layout/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8118EB-9E27-4437-BB1A-4246D7800076}" type="doc">
      <dgm:prSet loTypeId="urn:microsoft.com/office/officeart/2005/8/layout/hChevron3" loCatId="process" qsTypeId="urn:microsoft.com/office/officeart/2005/8/quickstyle/simple5" qsCatId="simple" csTypeId="urn:microsoft.com/office/officeart/2005/8/colors/colorful2" csCatId="colorful" phldr="1"/>
      <dgm:spPr/>
    </dgm:pt>
    <dgm:pt modelId="{7344EA38-B0C3-457D-A02F-D2A534FA337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blastula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79D57924-5BFE-453D-85F2-3B7BD6905C69}" type="parTrans" cxnId="{8F722C50-3B00-4B37-BCD6-DA6AA441918C}">
      <dgm:prSet/>
      <dgm:spPr/>
      <dgm:t>
        <a:bodyPr/>
        <a:lstStyle/>
        <a:p>
          <a:endParaRPr lang="id-ID"/>
        </a:p>
      </dgm:t>
    </dgm:pt>
    <dgm:pt modelId="{ED27E5EA-5C57-4B34-91D0-0CE45B852B6B}" type="sibTrans" cxnId="{8F722C50-3B00-4B37-BCD6-DA6AA441918C}">
      <dgm:prSet/>
      <dgm:spPr/>
      <dgm:t>
        <a:bodyPr/>
        <a:lstStyle/>
        <a:p>
          <a:endParaRPr lang="id-ID"/>
        </a:p>
      </dgm:t>
    </dgm:pt>
    <dgm:pt modelId="{2D49B102-E84F-41A4-A4FB-ABAF40787E72}">
      <dgm:prSet phldrT="[Text]"/>
      <dgm:spPr/>
      <dgm:t>
        <a:bodyPr/>
        <a:lstStyle/>
        <a:p>
          <a:r>
            <a:rPr lang="id-ID" smtClean="0">
              <a:solidFill>
                <a:schemeClr val="tx1"/>
              </a:solidFill>
              <a:latin typeface="Britannic Bold" pitchFamily="34" charset="0"/>
            </a:rPr>
            <a:t>gastrula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BB246250-D3AB-4298-BF60-F55F1287FFB4}" type="parTrans" cxnId="{F4C02FB5-0D2B-4488-A485-510E12832C2F}">
      <dgm:prSet/>
      <dgm:spPr/>
      <dgm:t>
        <a:bodyPr/>
        <a:lstStyle/>
        <a:p>
          <a:endParaRPr lang="id-ID"/>
        </a:p>
      </dgm:t>
    </dgm:pt>
    <dgm:pt modelId="{C50A0841-756D-4B89-8DD6-B8ACE0C34B44}" type="sibTrans" cxnId="{F4C02FB5-0D2B-4488-A485-510E12832C2F}">
      <dgm:prSet/>
      <dgm:spPr/>
      <dgm:t>
        <a:bodyPr/>
        <a:lstStyle/>
        <a:p>
          <a:endParaRPr lang="id-ID"/>
        </a:p>
      </dgm:t>
    </dgm:pt>
    <dgm:pt modelId="{66206B54-059E-4AAE-9582-DB8B0D04A46D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  <a:latin typeface="Britannic Bold" pitchFamily="34" charset="0"/>
            </a:rPr>
            <a:t>neurulasi</a:t>
          </a:r>
          <a:endParaRPr lang="id-ID" dirty="0">
            <a:solidFill>
              <a:schemeClr val="tx1"/>
            </a:solidFill>
            <a:latin typeface="Britannic Bold" pitchFamily="34" charset="0"/>
          </a:endParaRPr>
        </a:p>
      </dgm:t>
    </dgm:pt>
    <dgm:pt modelId="{6AD829B0-78D9-4368-B14D-91C7A9536FBE}" type="parTrans" cxnId="{2C1AE5CA-9AE0-4D0E-80D3-4E6073B251DA}">
      <dgm:prSet/>
      <dgm:spPr/>
      <dgm:t>
        <a:bodyPr/>
        <a:lstStyle/>
        <a:p>
          <a:endParaRPr lang="id-ID"/>
        </a:p>
      </dgm:t>
    </dgm:pt>
    <dgm:pt modelId="{66F59283-D320-443C-A45A-EA1BEAF02977}" type="sibTrans" cxnId="{2C1AE5CA-9AE0-4D0E-80D3-4E6073B251DA}">
      <dgm:prSet/>
      <dgm:spPr/>
      <dgm:t>
        <a:bodyPr/>
        <a:lstStyle/>
        <a:p>
          <a:endParaRPr lang="id-ID"/>
        </a:p>
      </dgm:t>
    </dgm:pt>
    <dgm:pt modelId="{50D09C23-2BA2-43B2-AE48-0DD78560AB7D}" type="pres">
      <dgm:prSet presAssocID="{BB8118EB-9E27-4437-BB1A-4246D7800076}" presName="Name0" presStyleCnt="0">
        <dgm:presLayoutVars>
          <dgm:dir/>
          <dgm:resizeHandles val="exact"/>
        </dgm:presLayoutVars>
      </dgm:prSet>
      <dgm:spPr/>
    </dgm:pt>
    <dgm:pt modelId="{6D30B903-9108-4621-A716-FBC75A463DC3}" type="pres">
      <dgm:prSet presAssocID="{7344EA38-B0C3-457D-A02F-D2A534FA337D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84A9E-CF6F-46C5-8E02-71F847B2A444}" type="pres">
      <dgm:prSet presAssocID="{ED27E5EA-5C57-4B34-91D0-0CE45B852B6B}" presName="parSpace" presStyleCnt="0"/>
      <dgm:spPr/>
    </dgm:pt>
    <dgm:pt modelId="{213F7D9E-D7C2-4346-B494-09BDF3ACB5C3}" type="pres">
      <dgm:prSet presAssocID="{2D49B102-E84F-41A4-A4FB-ABAF40787E72}" presName="parTxOnly" presStyleLbl="node1" presStyleIdx="1" presStyleCnt="3" custLinFactNeighborX="6034" custLinFactNeighborY="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4543E-FC53-4B98-B6AA-2C1241EF2BEB}" type="pres">
      <dgm:prSet presAssocID="{C50A0841-756D-4B89-8DD6-B8ACE0C34B44}" presName="parSpace" presStyleCnt="0"/>
      <dgm:spPr/>
    </dgm:pt>
    <dgm:pt modelId="{F6AA16CC-FDE9-4AA6-8469-ECD6F7D96DDE}" type="pres">
      <dgm:prSet presAssocID="{66206B54-059E-4AAE-9582-DB8B0D04A46D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E3627-00F6-4A6F-B577-3DEEEE49DCA4}" type="presOf" srcId="{BB8118EB-9E27-4437-BB1A-4246D7800076}" destId="{50D09C23-2BA2-43B2-AE48-0DD78560AB7D}" srcOrd="0" destOrd="0" presId="urn:microsoft.com/office/officeart/2005/8/layout/hChevron3"/>
    <dgm:cxn modelId="{E02C4281-A689-416F-AE20-FEA690D6B404}" type="presOf" srcId="{66206B54-059E-4AAE-9582-DB8B0D04A46D}" destId="{F6AA16CC-FDE9-4AA6-8469-ECD6F7D96DDE}" srcOrd="0" destOrd="0" presId="urn:microsoft.com/office/officeart/2005/8/layout/hChevron3"/>
    <dgm:cxn modelId="{01E727CB-D52F-40F8-BC26-3F9C090E1A4D}" type="presOf" srcId="{2D49B102-E84F-41A4-A4FB-ABAF40787E72}" destId="{213F7D9E-D7C2-4346-B494-09BDF3ACB5C3}" srcOrd="0" destOrd="0" presId="urn:microsoft.com/office/officeart/2005/8/layout/hChevron3"/>
    <dgm:cxn modelId="{2C1AE5CA-9AE0-4D0E-80D3-4E6073B251DA}" srcId="{BB8118EB-9E27-4437-BB1A-4246D7800076}" destId="{66206B54-059E-4AAE-9582-DB8B0D04A46D}" srcOrd="2" destOrd="0" parTransId="{6AD829B0-78D9-4368-B14D-91C7A9536FBE}" sibTransId="{66F59283-D320-443C-A45A-EA1BEAF02977}"/>
    <dgm:cxn modelId="{F4C02FB5-0D2B-4488-A485-510E12832C2F}" srcId="{BB8118EB-9E27-4437-BB1A-4246D7800076}" destId="{2D49B102-E84F-41A4-A4FB-ABAF40787E72}" srcOrd="1" destOrd="0" parTransId="{BB246250-D3AB-4298-BF60-F55F1287FFB4}" sibTransId="{C50A0841-756D-4B89-8DD6-B8ACE0C34B44}"/>
    <dgm:cxn modelId="{8F722C50-3B00-4B37-BCD6-DA6AA441918C}" srcId="{BB8118EB-9E27-4437-BB1A-4246D7800076}" destId="{7344EA38-B0C3-457D-A02F-D2A534FA337D}" srcOrd="0" destOrd="0" parTransId="{79D57924-5BFE-453D-85F2-3B7BD6905C69}" sibTransId="{ED27E5EA-5C57-4B34-91D0-0CE45B852B6B}"/>
    <dgm:cxn modelId="{44BD32DA-1367-45DA-88ED-99D55ABCEA03}" type="presOf" srcId="{7344EA38-B0C3-457D-A02F-D2A534FA337D}" destId="{6D30B903-9108-4621-A716-FBC75A463DC3}" srcOrd="0" destOrd="0" presId="urn:microsoft.com/office/officeart/2005/8/layout/hChevron3"/>
    <dgm:cxn modelId="{34E1DDF3-DA91-4292-8A2C-AEE9ECFB892A}" type="presParOf" srcId="{50D09C23-2BA2-43B2-AE48-0DD78560AB7D}" destId="{6D30B903-9108-4621-A716-FBC75A463DC3}" srcOrd="0" destOrd="0" presId="urn:microsoft.com/office/officeart/2005/8/layout/hChevron3"/>
    <dgm:cxn modelId="{971411D7-DE6F-4C4C-AC22-D99E4ABAD181}" type="presParOf" srcId="{50D09C23-2BA2-43B2-AE48-0DD78560AB7D}" destId="{BC484A9E-CF6F-46C5-8E02-71F847B2A444}" srcOrd="1" destOrd="0" presId="urn:microsoft.com/office/officeart/2005/8/layout/hChevron3"/>
    <dgm:cxn modelId="{D4EBC770-AA4C-4C0A-BB7A-FA736307E095}" type="presParOf" srcId="{50D09C23-2BA2-43B2-AE48-0DD78560AB7D}" destId="{213F7D9E-D7C2-4346-B494-09BDF3ACB5C3}" srcOrd="2" destOrd="0" presId="urn:microsoft.com/office/officeart/2005/8/layout/hChevron3"/>
    <dgm:cxn modelId="{3E32B73A-E302-4549-888A-60F891B4854E}" type="presParOf" srcId="{50D09C23-2BA2-43B2-AE48-0DD78560AB7D}" destId="{37F4543E-FC53-4B98-B6AA-2C1241EF2BEB}" srcOrd="3" destOrd="0" presId="urn:microsoft.com/office/officeart/2005/8/layout/hChevron3"/>
    <dgm:cxn modelId="{3D63C5EA-A5E6-43D1-9F51-7DF2DCB0C049}" type="presParOf" srcId="{50D09C23-2BA2-43B2-AE48-0DD78560AB7D}" destId="{F6AA16CC-FDE9-4AA6-8469-ECD6F7D96DDE}" srcOrd="4" destOrd="0" presId="urn:microsoft.com/office/officeart/2005/8/layout/hChevro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01283-7EE8-44D4-BF0A-AF872F30E68B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FD3D9-B81C-41CE-AB57-28F44497164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FD3D9-B81C-41CE-AB57-28F444971641}" type="slidenum">
              <a:rPr lang="id-ID" smtClean="0"/>
              <a:pPr/>
              <a:t>30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Britannic 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E8B5-0133-4BAB-A6B6-42C0FA1FD0B3}" type="datetimeFigureOut">
              <a:rPr lang="id-ID" smtClean="0"/>
              <a:pPr/>
              <a:t>03/10/2012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AC68B-6DAD-4975-9BF1-9667C65107F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2386028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Britannic Bold" pitchFamily="34" charset="0"/>
              </a:rPr>
              <a:t>EGG TYPE, CLEAVAGE SHAPE TYPE, AND DEVELOPMENT OF ZYGOT</a:t>
            </a:r>
            <a:endParaRPr lang="id-ID" b="1" dirty="0">
              <a:latin typeface="Britann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5786454"/>
            <a:ext cx="4629160" cy="566726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latin typeface="Berlin Sans FB" pitchFamily="34" charset="0"/>
              </a:rPr>
              <a:t>Drh. Herlina </a:t>
            </a:r>
            <a:r>
              <a:rPr lang="en-US" sz="2400" dirty="0" err="1" smtClean="0">
                <a:latin typeface="Berlin Sans FB" pitchFamily="34" charset="0"/>
              </a:rPr>
              <a:t>Pratiwi</a:t>
            </a:r>
            <a:endParaRPr lang="id-ID" sz="2400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SEL TELUR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penyebaran yolk dlm sel telur :</a:t>
            </a:r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ISOLECITHAL </a:t>
            </a:r>
            <a:r>
              <a:rPr lang="id-ID" dirty="0" smtClean="0">
                <a:sym typeface="Wingdings" pitchFamily="2" charset="2"/>
              </a:rPr>
              <a:t> Yolk tersebar merata (mamalia)</a:t>
            </a:r>
            <a:endParaRPr lang="id-ID" dirty="0" smtClean="0"/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CENTROLECITHAL </a:t>
            </a:r>
            <a:r>
              <a:rPr lang="id-ID" dirty="0" smtClean="0">
                <a:sym typeface="Wingdings" pitchFamily="2" charset="2"/>
              </a:rPr>
              <a:t> yolk terkonsentrasi pada bagian tengah sel telur (arthropoda)</a:t>
            </a:r>
            <a:endParaRPr lang="id-ID" dirty="0" smtClean="0"/>
          </a:p>
          <a:p>
            <a:pPr marL="971550" lvl="1" indent="-514350">
              <a:buFont typeface="+mj-lt"/>
              <a:buAutoNum type="arabicPeriod"/>
            </a:pPr>
            <a:r>
              <a:rPr lang="id-ID" dirty="0" smtClean="0"/>
              <a:t>TELOLECITHAL </a:t>
            </a:r>
            <a:r>
              <a:rPr lang="id-ID" dirty="0" smtClean="0">
                <a:sym typeface="Wingdings" pitchFamily="2" charset="2"/>
              </a:rPr>
              <a:t> yolk berkumpul di salah satu kutub (unggas)</a:t>
            </a:r>
            <a:endParaRPr lang="id-ID" dirty="0"/>
          </a:p>
        </p:txBody>
      </p:sp>
      <p:pic>
        <p:nvPicPr>
          <p:cNvPr id="4099" name="Picture 3" descr="C:\Users\asus\Documents\FERTILISASI\yolk-distribution-telolecithal-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1631454" cy="202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PEMBELAHAN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Berdasarkan tipe sel telur di atas, maka pembelahan dapat dibedakan atas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 smtClean="0"/>
              <a:t>HOLOBLASTIK </a:t>
            </a:r>
            <a:r>
              <a:rPr lang="id-ID" dirty="0" smtClean="0">
                <a:sym typeface="Wingdings" pitchFamily="2" charset="2"/>
              </a:rPr>
              <a:t> seluruh sel telur membelah</a:t>
            </a:r>
            <a:endParaRPr lang="id-ID" dirty="0" smtClean="0"/>
          </a:p>
          <a:p>
            <a:pPr marL="1371600" lvl="2" indent="-514350">
              <a:buAutoNum type="arabicPeriod"/>
            </a:pPr>
            <a:r>
              <a:rPr lang="id-ID" sz="2800" dirty="0" smtClean="0"/>
              <a:t>SEMPURNA (EQUAL) </a:t>
            </a:r>
            <a:r>
              <a:rPr lang="id-ID" sz="2800" dirty="0" smtClean="0">
                <a:sym typeface="Wingdings" pitchFamily="2" charset="2"/>
              </a:rPr>
              <a:t> 2 BLASTOMER sama besar (mamalia)</a:t>
            </a:r>
            <a:endParaRPr lang="id-ID" sz="2800" dirty="0" smtClean="0"/>
          </a:p>
          <a:p>
            <a:pPr marL="1371600" lvl="2" indent="-514350">
              <a:buAutoNum type="arabicPeriod"/>
            </a:pPr>
            <a:r>
              <a:rPr lang="id-ID" sz="2800" dirty="0" smtClean="0"/>
              <a:t>TDK SEMPURNA (UNEQUAL) </a:t>
            </a:r>
            <a:r>
              <a:rPr lang="id-ID" sz="2800" dirty="0" smtClean="0">
                <a:sym typeface="Wingdings" pitchFamily="2" charset="2"/>
              </a:rPr>
              <a:t> lebih byk pda salah satu kutub, ada makromer n mikromer (katak)</a:t>
            </a:r>
            <a:endParaRPr lang="id-ID" sz="2800" dirty="0" smtClean="0"/>
          </a:p>
          <a:p>
            <a:pPr marL="971550" lvl="1" indent="-514350">
              <a:buFont typeface="+mj-lt"/>
              <a:buAutoNum type="alphaLcPeriod"/>
            </a:pPr>
            <a:r>
              <a:rPr lang="id-ID" dirty="0" smtClean="0"/>
              <a:t>MEROBLASTIK </a:t>
            </a:r>
            <a:r>
              <a:rPr lang="id-ID" dirty="0" smtClean="0">
                <a:sym typeface="Wingdings" pitchFamily="2" charset="2"/>
              </a:rPr>
              <a:t> mitosis tdk disertai pembagian yolk (kutub animal)</a:t>
            </a:r>
            <a:endParaRPr lang="id-ID" dirty="0" smtClean="0"/>
          </a:p>
          <a:p>
            <a:pPr marL="1371600" lvl="2" indent="-514350">
              <a:buFont typeface="+mj-lt"/>
              <a:buAutoNum type="arabicPeriod"/>
            </a:pPr>
            <a:r>
              <a:rPr lang="id-ID" sz="2800" dirty="0" smtClean="0"/>
              <a:t>DISCOIDAL (aves, reptil)</a:t>
            </a:r>
          </a:p>
          <a:p>
            <a:pPr marL="1371600" lvl="2" indent="-514350">
              <a:buFont typeface="+mj-lt"/>
              <a:buAutoNum type="arabicPeriod"/>
            </a:pPr>
            <a:r>
              <a:rPr lang="id-ID" sz="2800" dirty="0" smtClean="0"/>
              <a:t>SUPERFICIAL (arthropoda)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5123" name="Picture 3" descr="C:\Users\asus\Documents\FERTILISASI\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C:\Users\asus\Documents\FERTILISASI\f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BLASTULASI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Terbentuk rongga </a:t>
            </a:r>
            <a:r>
              <a:rPr lang="id-ID" dirty="0" smtClean="0">
                <a:sym typeface="Wingdings" pitchFamily="2" charset="2"/>
              </a:rPr>
              <a:t> blastocoel</a:t>
            </a:r>
          </a:p>
          <a:p>
            <a:r>
              <a:rPr lang="id-ID" dirty="0" smtClean="0">
                <a:sym typeface="Wingdings" pitchFamily="2" charset="2"/>
              </a:rPr>
              <a:t>Berdasar ada tidak rongga, dibedakan atas :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Suloblastula (blastula berongga)  katak n amphioxus</a:t>
            </a:r>
          </a:p>
          <a:p>
            <a:pPr lvl="1"/>
            <a:r>
              <a:rPr lang="id-ID" dirty="0" smtClean="0">
                <a:sym typeface="Wingdings" pitchFamily="2" charset="2"/>
              </a:rPr>
              <a:t>Stercoblastula (tidak berongga)  ikan n amfibi</a:t>
            </a:r>
          </a:p>
          <a:p>
            <a:r>
              <a:rPr lang="id-ID" dirty="0" smtClean="0">
                <a:sym typeface="Wingdings" pitchFamily="2" charset="2"/>
              </a:rPr>
              <a:t>2 macam sel pada blastula bertropoblas :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Sel utama  membentuk sel tubuh embrio</a:t>
            </a:r>
          </a:p>
          <a:p>
            <a:pPr marL="971550" lvl="1" indent="-514350">
              <a:buFont typeface="+mj-lt"/>
              <a:buAutoNum type="alphaLcPeriod"/>
            </a:pPr>
            <a:r>
              <a:rPr lang="id-ID" dirty="0" smtClean="0">
                <a:sym typeface="Wingdings" pitchFamily="2" charset="2"/>
              </a:rPr>
              <a:t>Sel tropoblas  jembatan penghubung induk-embrio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BLASTULASI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 smtClean="0"/>
          </a:p>
          <a:p>
            <a:r>
              <a:rPr lang="id-ID" dirty="0" smtClean="0"/>
              <a:t>Totipoten </a:t>
            </a:r>
            <a:r>
              <a:rPr lang="id-ID" dirty="0" smtClean="0">
                <a:sym typeface="Wingdings" pitchFamily="2" charset="2"/>
              </a:rPr>
              <a:t> kesanggupan blastomer untuk berdiferensiasi secara luas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GASTRULASI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Proses pembentukan ektoderm, mesoderm, dan endoderm</a:t>
            </a:r>
          </a:p>
          <a:p>
            <a:r>
              <a:rPr lang="id-ID" dirty="0" smtClean="0"/>
              <a:t>Dua macam pergerakan sel :</a:t>
            </a:r>
          </a:p>
          <a:p>
            <a:pPr lvl="1"/>
            <a:r>
              <a:rPr lang="id-ID" dirty="0" smtClean="0"/>
              <a:t>Epiboli </a:t>
            </a:r>
            <a:r>
              <a:rPr lang="id-ID" dirty="0" smtClean="0">
                <a:sym typeface="Wingdings" pitchFamily="2" charset="2"/>
              </a:rPr>
              <a:t> pergerakan sepanjang sumbu anter-posterior dan meluas ke tepi</a:t>
            </a:r>
            <a:endParaRPr lang="id-ID" dirty="0" smtClean="0"/>
          </a:p>
          <a:p>
            <a:pPr lvl="1"/>
            <a:r>
              <a:rPr lang="id-ID" dirty="0" smtClean="0"/>
              <a:t>Emboli </a:t>
            </a:r>
            <a:r>
              <a:rPr lang="id-ID" dirty="0" smtClean="0">
                <a:sym typeface="Wingdings" pitchFamily="2" charset="2"/>
              </a:rPr>
              <a:t> gerakan melekuk ke dalam (involusi-invaginasi-evaginasi-devergensi-delaminasi,dll)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7170" name="Picture 2" descr="C:\Users\asus\Documents\FERTILISASI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451911"/>
            <a:ext cx="3861580" cy="547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asus\Documents\FERTILISASI\ima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3955207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asus\Documents\FERTILISASI\01429fig2-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286124"/>
            <a:ext cx="3598879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NEURULASI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Akhir gastrulasi </a:t>
            </a:r>
            <a:r>
              <a:rPr lang="id-ID" dirty="0" smtClean="0">
                <a:sym typeface="Wingdings" pitchFamily="2" charset="2"/>
              </a:rPr>
              <a:t> nerve chord n notochord</a:t>
            </a:r>
          </a:p>
          <a:p>
            <a:r>
              <a:rPr lang="id-ID" dirty="0" smtClean="0">
                <a:sym typeface="Wingdings" pitchFamily="2" charset="2"/>
              </a:rPr>
              <a:t>PEMBENTUKAN sistem saraf pusat</a:t>
            </a:r>
            <a:endParaRPr lang="id-ID" dirty="0"/>
          </a:p>
        </p:txBody>
      </p:sp>
      <p:pic>
        <p:nvPicPr>
          <p:cNvPr id="13314" name="Picture 2" descr="C:\Users\asus\Documents\FERTILISASI\ima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00372"/>
            <a:ext cx="4643470" cy="3083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Britannic Bold" pitchFamily="34" charset="0"/>
              </a:rPr>
              <a:t>PERKEMBANGAN EMBRIO</a:t>
            </a:r>
            <a:endParaRPr lang="id-ID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FERTILISASI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à"/>
            </a:pPr>
            <a:r>
              <a:rPr lang="id-ID" dirty="0" smtClean="0">
                <a:sym typeface="Wingdings" pitchFamily="2" charset="2"/>
              </a:rPr>
              <a:t>Peristiwa bersatunya sel spermatozoa dgn sel telur (badan kutub 1 hilang)</a:t>
            </a:r>
          </a:p>
          <a:p>
            <a:pPr>
              <a:buFont typeface="Wingdings"/>
              <a:buChar char="à"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pada mamalia terjadi pada caudal ampulla tuba fallopii</a:t>
            </a:r>
          </a:p>
          <a:p>
            <a:pPr>
              <a:buFont typeface="Wingdings"/>
              <a:buChar char="à"/>
            </a:pPr>
            <a:r>
              <a:rPr lang="id-ID" dirty="0">
                <a:sym typeface="Wingdings" pitchFamily="2" charset="2"/>
              </a:rPr>
              <a:t> </a:t>
            </a:r>
            <a:r>
              <a:rPr lang="id-ID" dirty="0" smtClean="0">
                <a:sym typeface="Wingdings" pitchFamily="2" charset="2"/>
              </a:rPr>
              <a:t>Spermatozoa menembus :</a:t>
            </a: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a. Kumulus oophorus (enzim hyaluronidase)</a:t>
            </a: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b. Zona Pellusida (Zonalisin)  reaksi zona</a:t>
            </a:r>
          </a:p>
          <a:p>
            <a:pPr>
              <a:buNone/>
            </a:pPr>
            <a:r>
              <a:rPr lang="id-ID" dirty="0">
                <a:sym typeface="Wingdings" pitchFamily="2" charset="2"/>
              </a:rPr>
              <a:t>	</a:t>
            </a:r>
            <a:r>
              <a:rPr lang="id-ID" dirty="0" smtClean="0">
                <a:sym typeface="Wingdings" pitchFamily="2" charset="2"/>
              </a:rPr>
              <a:t>c. Vitellin  blokade vitellin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UNGGAS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UNGGAS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C:\Users\asus\Documents\FERTILISASI\bir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285992"/>
            <a:ext cx="60102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5448300" cy="2038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rved Right Arrow 5"/>
          <p:cNvSpPr/>
          <p:nvPr/>
        </p:nvSpPr>
        <p:spPr>
          <a:xfrm rot="20048236">
            <a:off x="1000100" y="2643182"/>
            <a:ext cx="1000132" cy="1500198"/>
          </a:xfrm>
          <a:prstGeom prst="curved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9256" y="1142984"/>
            <a:ext cx="1928826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BLASTULASI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604" y="4857760"/>
            <a:ext cx="1928826" cy="5715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GASTRULASI</a:t>
            </a:r>
            <a:endParaRPr lang="id-ID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52" cy="569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79191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413356" y="5954094"/>
            <a:ext cx="3730016" cy="857232"/>
          </a:xfrm>
          <a:prstGeom prst="rect">
            <a:avLst/>
          </a:prstGeom>
          <a:solidFill>
            <a:schemeClr val="accent3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Terbentuk Somit</a:t>
            </a:r>
          </a:p>
          <a:p>
            <a:pPr algn="just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Neural Fold</a:t>
            </a:r>
          </a:p>
          <a:p>
            <a:pPr algn="just">
              <a:buFontTx/>
              <a:buChar char="-"/>
            </a:pPr>
            <a:r>
              <a:rPr lang="id-ID" dirty="0" smtClean="0">
                <a:solidFill>
                  <a:schemeClr val="tx1"/>
                </a:solidFill>
              </a:rPr>
              <a:t>Headfold Dan Tail Fold Terangkat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57752" y="5970288"/>
            <a:ext cx="3730016" cy="857232"/>
          </a:xfrm>
          <a:prstGeom prst="rect">
            <a:avLst/>
          </a:prstGeom>
          <a:solidFill>
            <a:schemeClr val="accent3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 smtClean="0">
                <a:solidFill>
                  <a:schemeClr val="tx1"/>
                </a:solidFill>
              </a:rPr>
              <a:t>NEURAL TUBE BERKEMBANG KE ANTERIOR</a:t>
            </a:r>
            <a:endParaRPr lang="id-ID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d-ID" dirty="0" smtClean="0"/>
              <a:t>PERKEMBANGAN OTAK (proencephalon, mesencephalon, rhombencephalon) </a:t>
            </a:r>
            <a:r>
              <a:rPr lang="id-ID" dirty="0" smtClean="0">
                <a:sym typeface="Wingdings" pitchFamily="2" charset="2"/>
              </a:rPr>
              <a:t> mlai 48 jam</a:t>
            </a:r>
            <a:endParaRPr lang="id-ID" dirty="0" smtClean="0"/>
          </a:p>
          <a:p>
            <a:r>
              <a:rPr lang="id-ID" dirty="0" smtClean="0"/>
              <a:t>Terbentuk jantung </a:t>
            </a:r>
            <a:r>
              <a:rPr lang="id-ID" dirty="0" smtClean="0">
                <a:sym typeface="Wingdings" pitchFamily="2" charset="2"/>
              </a:rPr>
              <a:t> mlai 40 jam</a:t>
            </a:r>
            <a:endParaRPr lang="id-ID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4071966" cy="644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Pembelahan tipe holoblastik, namun lebih cepat terjadi pada kutub animal daripada vegetal</a:t>
            </a:r>
          </a:p>
          <a:p>
            <a:r>
              <a:rPr lang="id-ID" dirty="0" smtClean="0"/>
              <a:t>Kecepatan perkembangan tergantung suhu lingkungan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KATAK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 descr="C:\Users\asus\Documents\FERTILISASI\fro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11113"/>
            <a:ext cx="9167813" cy="688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KATAK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d-ID" dirty="0" smtClean="0"/>
              <a:t>Pembelahan IV</a:t>
            </a:r>
            <a:r>
              <a:rPr lang="id-ID" dirty="0" smtClean="0">
                <a:sym typeface="Wingdings" pitchFamily="2" charset="2"/>
              </a:rPr>
              <a:t> vertikal</a:t>
            </a:r>
          </a:p>
          <a:p>
            <a:pPr>
              <a:buNone/>
            </a:pPr>
            <a:endParaRPr lang="id-ID" dirty="0">
              <a:sym typeface="Wingdings" pitchFamily="2" charset="2"/>
            </a:endParaRPr>
          </a:p>
          <a:p>
            <a:pPr>
              <a:buNone/>
            </a:pPr>
            <a:r>
              <a:rPr lang="id-ID" dirty="0" smtClean="0">
                <a:sym typeface="Wingdings" pitchFamily="2" charset="2"/>
              </a:rPr>
              <a:t>Terus terjadi sampai 16 jam post fertilisasi  blastula yg mengandung blastocoel (cairan)</a:t>
            </a:r>
          </a:p>
          <a:p>
            <a:pPr>
              <a:buNone/>
            </a:pPr>
            <a:endParaRPr lang="id-ID" dirty="0">
              <a:sym typeface="Wingdings" pitchFamily="2" charset="2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214414" y="3929066"/>
          <a:ext cx="609600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FERTILISASI</a:t>
            </a:r>
            <a:endParaRPr lang="id-ID" dirty="0"/>
          </a:p>
        </p:txBody>
      </p:sp>
      <p:pic>
        <p:nvPicPr>
          <p:cNvPr id="1026" name="Picture 2" descr="C:\Users\asus\Documents\FERTILISASI\repro_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365385" cy="4774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9047219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4214810" y="2000240"/>
            <a:ext cx="714380" cy="42862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8868"/>
            <a:ext cx="9144000" cy="191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Down Arrow 10"/>
          <p:cNvSpPr/>
          <p:nvPr/>
        </p:nvSpPr>
        <p:spPr>
          <a:xfrm>
            <a:off x="4357686" y="4429132"/>
            <a:ext cx="714380" cy="428628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3" y="4929198"/>
            <a:ext cx="9090027" cy="1455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160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own Arrow 4"/>
          <p:cNvSpPr/>
          <p:nvPr/>
        </p:nvSpPr>
        <p:spPr>
          <a:xfrm>
            <a:off x="4286248" y="3071810"/>
            <a:ext cx="714380" cy="571504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2357422" y="4000504"/>
            <a:ext cx="4357718" cy="1428760"/>
          </a:xfrm>
          <a:prstGeom prst="rect">
            <a:avLst/>
          </a:prstGeom>
          <a:solidFill>
            <a:schemeClr val="accent4">
              <a:lumMod val="75000"/>
              <a:alpha val="8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tx1"/>
                </a:solidFill>
                <a:latin typeface="Britannic Bold" pitchFamily="34" charset="0"/>
              </a:rPr>
              <a:t>ORGANOGENESIS</a:t>
            </a:r>
            <a:endParaRPr lang="id-ID" sz="3600" dirty="0">
              <a:solidFill>
                <a:schemeClr val="tx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AMPHIOXUS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Kutub </a:t>
            </a:r>
            <a:r>
              <a:rPr lang="id-ID" dirty="0"/>
              <a:t>vegetatif </a:t>
            </a:r>
            <a:r>
              <a:rPr lang="id-ID" dirty="0" smtClean="0"/>
              <a:t>invaginasi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menghilangkan </a:t>
            </a:r>
            <a:r>
              <a:rPr lang="id-ID" dirty="0"/>
              <a:t>rongga blastula dan bertemu dengan lapisan blastomer yang berada di kutub anima. </a:t>
            </a:r>
            <a:endParaRPr lang="id-ID" dirty="0" smtClean="0"/>
          </a:p>
          <a:p>
            <a:r>
              <a:rPr lang="id-ID" dirty="0"/>
              <a:t>Mitosis berjalan terus diikuti dengan terjadinya pelentikan sel-sel dari luar ke dalam melalui tepi </a:t>
            </a:r>
            <a:r>
              <a:rPr lang="id-ID" dirty="0" smtClean="0"/>
              <a:t>blastoporus</a:t>
            </a:r>
            <a:r>
              <a:rPr lang="id-ID" dirty="0" smtClean="0">
                <a:sym typeface="Wingdings" pitchFamily="2" charset="2"/>
              </a:rPr>
              <a:t> </a:t>
            </a:r>
            <a:r>
              <a:rPr lang="id-ID" dirty="0" smtClean="0"/>
              <a:t>involusi 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ectoderm </a:t>
            </a:r>
            <a:r>
              <a:rPr lang="id-ID" dirty="0"/>
              <a:t>dan </a:t>
            </a:r>
            <a:r>
              <a:rPr lang="id-ID" dirty="0" smtClean="0"/>
              <a:t>endoderm(Ektoderem membungkus </a:t>
            </a:r>
            <a:r>
              <a:rPr lang="id-ID" dirty="0"/>
              <a:t>embrio </a:t>
            </a:r>
            <a:r>
              <a:rPr lang="id-ID" dirty="0" smtClean="0"/>
              <a:t>melalui </a:t>
            </a:r>
            <a:r>
              <a:rPr lang="id-ID" dirty="0"/>
              <a:t>proses </a:t>
            </a:r>
            <a:r>
              <a:rPr lang="id-ID" dirty="0" smtClean="0"/>
              <a:t>epiboli)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AMPHIOXUS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d-ID" dirty="0" smtClean="0"/>
              <a:t>Neural plate berinvaginasi</a:t>
            </a:r>
            <a:r>
              <a:rPr lang="id-ID" dirty="0" smtClean="0">
                <a:sym typeface="Wingdings" pitchFamily="2" charset="2"/>
              </a:rPr>
              <a:t></a:t>
            </a:r>
            <a:r>
              <a:rPr lang="id-ID" dirty="0" smtClean="0"/>
              <a:t> ectoderm epidermis mulai melipat dan bergerak melingkupi di dorso mediannya yang mulai berlangsung sejak dari bibir dorsal blastophore</a:t>
            </a:r>
          </a:p>
          <a:p>
            <a:pPr>
              <a:buNone/>
            </a:pPr>
            <a:r>
              <a:rPr lang="id-ID" dirty="0" smtClean="0"/>
              <a:t>Pelingkupan ectoderm sehingga menutupi bumbung neural di dorsal, berlangsung terus dari posterior ke anterior. Sehingga hanya ada satu neurophore terbentuk pada amphioxus, yakni yang anterior</a:t>
            </a:r>
          </a:p>
          <a:p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4339" name="Picture 3" descr="C:\Users\asus\Documents\FERTILISASI\imag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947" y="785794"/>
            <a:ext cx="726626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397983"/>
            <a:ext cx="8938400" cy="3959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428868"/>
            <a:ext cx="8229600" cy="1143000"/>
          </a:xfrm>
        </p:spPr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FERTILISASI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Kepala spermatozoa yang masuk ke dalam inti sel telur </a:t>
            </a:r>
            <a:r>
              <a:rPr lang="id-ID" dirty="0" smtClean="0">
                <a:sym typeface="Wingdings" pitchFamily="2" charset="2"/>
              </a:rPr>
              <a:t> pronukleus jantan dan aktivasi sel telur  melebur menjadi 1 kelompok  memulai pembelahan mitosis 1 sampai menjadi fetus (Embriogenesis-Organogenesis)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FERTILISASI</a:t>
            </a:r>
            <a:endParaRPr lang="id-ID" dirty="0"/>
          </a:p>
        </p:txBody>
      </p:sp>
      <p:pic>
        <p:nvPicPr>
          <p:cNvPr id="2050" name="Picture 2" descr="C:\Users\asus\Documents\FERTILISASI\MORUL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4856" y="1428736"/>
            <a:ext cx="6200416" cy="4937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EMBRIOGENESIS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PEMBELAHAN = rangkaian mitosis yang menghasilkan MORULA (dgn sel anak yg disebut blastomer)</a:t>
            </a:r>
          </a:p>
          <a:p>
            <a:r>
              <a:rPr lang="id-ID" dirty="0" smtClean="0"/>
              <a:t>BLASTULASI = proses pembentukan blastula (blastosol)</a:t>
            </a:r>
          </a:p>
          <a:p>
            <a:r>
              <a:rPr lang="id-ID" dirty="0" smtClean="0"/>
              <a:t>GASTRULASI = proses pembentukan ketiga daun kecambah (ento,ekso,mesoderm)</a:t>
            </a:r>
          </a:p>
          <a:p>
            <a:r>
              <a:rPr lang="id-ID" dirty="0" smtClean="0"/>
              <a:t>NEURULASI = pembentukan susunan saraf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 descr="C:\Users\asus\Documents\FERTILISASI\viajem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531349"/>
            <a:ext cx="4714907" cy="5943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SEL TELUR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Kecepatan pembelahan berbanding terbalik dengan jumlah yolk </a:t>
            </a:r>
          </a:p>
          <a:p>
            <a:r>
              <a:rPr lang="id-ID" dirty="0" smtClean="0"/>
              <a:t>Berdasarkan banyaknya Yolk, maka SEL TELUR dibagi menjadi beberapa tipe 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POLYLECITHAL </a:t>
            </a:r>
            <a:r>
              <a:rPr lang="id-ID" dirty="0" smtClean="0">
                <a:sym typeface="Wingdings" pitchFamily="2" charset="2"/>
              </a:rPr>
              <a:t> yolk banyak &amp; tertimbun pada salah satu area (unggas dan reptil)  perkembangan zigot di dlm sel telur &amp; lepas dari induk</a:t>
            </a:r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TIPE SEL TELUR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id-ID" dirty="0" smtClean="0"/>
              <a:t>MESOLECITHAL </a:t>
            </a:r>
            <a:r>
              <a:rPr lang="id-ID" dirty="0" smtClean="0">
                <a:sym typeface="Wingdings" pitchFamily="2" charset="2"/>
              </a:rPr>
              <a:t> yolk cukup banyak dan tersebar pada daerah vegetal (amfibi &amp; pisces)  sel2 telur keluar dri tubuh induk blm terfertilisasi</a:t>
            </a:r>
          </a:p>
          <a:p>
            <a:pPr marL="514350" indent="-514350">
              <a:buAutoNum type="arabicPeriod" startAt="2"/>
            </a:pPr>
            <a:r>
              <a:rPr lang="id-ID" dirty="0" smtClean="0">
                <a:sym typeface="Wingdings" pitchFamily="2" charset="2"/>
              </a:rPr>
              <a:t>OLIGOLECITHAL  sedikit / tidak ada yolk (mamalia &amp; manusia)  perkembangan embrio tergantung pada induk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712</Words>
  <Application>Microsoft Office PowerPoint</Application>
  <PresentationFormat>On-screen Show (4:3)</PresentationFormat>
  <Paragraphs>111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EGG TYPE, CLEAVAGE SHAPE TYPE, AND DEVELOPMENT OF ZYGOT</vt:lpstr>
      <vt:lpstr>FERTILISASI</vt:lpstr>
      <vt:lpstr>FERTILISASI</vt:lpstr>
      <vt:lpstr>FERTILISASI</vt:lpstr>
      <vt:lpstr>FERTILISASI</vt:lpstr>
      <vt:lpstr>EMBRIOGENESIS</vt:lpstr>
      <vt:lpstr>Slide 7</vt:lpstr>
      <vt:lpstr>TIPE SEL TELUR</vt:lpstr>
      <vt:lpstr>TIPE SEL TELUR</vt:lpstr>
      <vt:lpstr>TIPE SEL TELUR</vt:lpstr>
      <vt:lpstr>TIPE PEMBELAHAN</vt:lpstr>
      <vt:lpstr>Slide 12</vt:lpstr>
      <vt:lpstr>Slide 13</vt:lpstr>
      <vt:lpstr>BLASTULASI</vt:lpstr>
      <vt:lpstr>BLASTULASI</vt:lpstr>
      <vt:lpstr>GASTRULASI</vt:lpstr>
      <vt:lpstr>Slide 17</vt:lpstr>
      <vt:lpstr>NEURULASI</vt:lpstr>
      <vt:lpstr>PERKEMBANGAN EMBRIO</vt:lpstr>
      <vt:lpstr>UNGGAS</vt:lpstr>
      <vt:lpstr>UNGGAS</vt:lpstr>
      <vt:lpstr>Slide 22</vt:lpstr>
      <vt:lpstr>Slide 23</vt:lpstr>
      <vt:lpstr>Slide 24</vt:lpstr>
      <vt:lpstr>Slide 25</vt:lpstr>
      <vt:lpstr>KATAK</vt:lpstr>
      <vt:lpstr>KATAK</vt:lpstr>
      <vt:lpstr>Slide 28</vt:lpstr>
      <vt:lpstr>KATAK</vt:lpstr>
      <vt:lpstr>Slide 30</vt:lpstr>
      <vt:lpstr>Slide 31</vt:lpstr>
      <vt:lpstr>AMPHIOXUS</vt:lpstr>
      <vt:lpstr>AMPHIOXUS</vt:lpstr>
      <vt:lpstr>Slide 34</vt:lpstr>
      <vt:lpstr>Slide 35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TYPE, CLEAVAGE SHAPE TYPE, AND DEVELOPMENT OF ZYGOT</dc:title>
  <dc:creator>asus</dc:creator>
  <cp:lastModifiedBy>drh. Herlina</cp:lastModifiedBy>
  <cp:revision>32</cp:revision>
  <dcterms:created xsi:type="dcterms:W3CDTF">2012-09-30T18:57:24Z</dcterms:created>
  <dcterms:modified xsi:type="dcterms:W3CDTF">2012-10-03T02:42:48Z</dcterms:modified>
</cp:coreProperties>
</file>